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31" r:id="rId2"/>
    <p:sldId id="340" r:id="rId3"/>
    <p:sldId id="277" r:id="rId4"/>
    <p:sldId id="353" r:id="rId5"/>
    <p:sldId id="323" r:id="rId6"/>
    <p:sldId id="341" r:id="rId7"/>
    <p:sldId id="354" r:id="rId8"/>
    <p:sldId id="311" r:id="rId9"/>
    <p:sldId id="286" r:id="rId10"/>
    <p:sldId id="296" r:id="rId11"/>
    <p:sldId id="295" r:id="rId12"/>
    <p:sldId id="284" r:id="rId13"/>
    <p:sldId id="294" r:id="rId14"/>
    <p:sldId id="313" r:id="rId15"/>
    <p:sldId id="355" r:id="rId16"/>
    <p:sldId id="1141" r:id="rId17"/>
    <p:sldId id="345" r:id="rId18"/>
    <p:sldId id="1142" r:id="rId19"/>
    <p:sldId id="1143" r:id="rId20"/>
    <p:sldId id="1144" r:id="rId21"/>
    <p:sldId id="344" r:id="rId22"/>
    <p:sldId id="1171" r:id="rId23"/>
    <p:sldId id="342" r:id="rId24"/>
    <p:sldId id="350" r:id="rId25"/>
    <p:sldId id="351" r:id="rId26"/>
    <p:sldId id="352" r:id="rId27"/>
    <p:sldId id="346" r:id="rId28"/>
    <p:sldId id="347" r:id="rId29"/>
    <p:sldId id="318" r:id="rId30"/>
    <p:sldId id="320" r:id="rId31"/>
    <p:sldId id="317" r:id="rId32"/>
    <p:sldId id="314" r:id="rId33"/>
    <p:sldId id="315"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4" autoAdjust="0"/>
    <p:restoredTop sz="86420" autoAdjust="0"/>
  </p:normalViewPr>
  <p:slideViewPr>
    <p:cSldViewPr>
      <p:cViewPr varScale="1">
        <p:scale>
          <a:sx n="85" d="100"/>
          <a:sy n="85" d="100"/>
        </p:scale>
        <p:origin x="816"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30-05-2022</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8:05.596"/>
    </inkml:context>
    <inkml:brush xml:id="br0">
      <inkml:brushProperty name="width" value="0.05" units="cm"/>
      <inkml:brushProperty name="height" value="0.05" units="cm"/>
      <inkml:brushProperty name="color" value="#ED1C24"/>
      <inkml:brushProperty name="fitToCurve" value="1"/>
    </inkml:brush>
  </inkml:definitions>
  <inkml:trace contextRef="#ctx0" brushRef="#br0">349 996 0,'0'-25'0,"0"-25"15,0 25-15,0 0 16,25 1-16,-25-1 15,0 0 1,0 50 62,0 0-62,0-1-16,0 1 15,-25 0-15,25 25 0,0-25 16,-25 50-16,25-26 16,-25 26-16,25-25 0,-25 25 15,25-1-15,-25 1 16,25 0-16,-25-1 0,25 1 16,0-25-16,-25 25 0,25-26 15,0 1-15,0 0 16,-25-25-16,25 25 0,0-25 15,0 0-15,0 0 16,0-1-16,0 1 0,0 0 16,25 0-1,0-25 1,-25 25-16,25-25 16,0 0-16,0 25 15,25-25-15,-1 0 0,26 25 16,0-25-16,24 25 0,1-25 15,0 25-15,49-25 16,-24 0-16,49 0 0,-25 0 16,51 0-16,-26-25 15,50 25-15,-25 0 0,0-25 16,26 25-16,-1 0 0,-25 0 16,25 0-16,0 0 15,0 25-15,0-25 0,25 0 16,0 0-16,25 0 15,0 0-15,0 0 0,0 0 16,0 0-16,-25 25 0,0-25 16,-25 0-16,0 0 15,0 25-15,0-25 0,-24 0 16,-1 0-16,0 0 16,25 0-16,-25 0 0,26 0 15,-26 0-15,25 0 0,-25-25 16,25 25-16,-25-25 15,1 25-15,-26 0 0,0-25 16,1 25-16,-1-25 0,0 25 16,1 0-16,-1-25 15,0 25-15,25-25 0,-24 25 16,-1 0-16,0-25 16,1 25-16,-1 0 0,-25 0 15,1 0-15,-1 0 16,-24 0-16,24 0 0,-49 25 15,24-25-15,-24 0 0,-1 25 16,1-25-16,0 0 16,-1 0-16,-24 0 0,0 25 15,-1-25-15,1 0 16,-25 0-16,0 0 0,0 0 16,-26 0-16,-24-25 15,0 0 1,0 0-1,0 0 1,0 0-16,0 1 16,0-1-16,25 25 15,-25-25-15,0 0 16,0 0-16,0 0 16,0 0-16,0 0 15,0 0-15,0-25 0,0 26 16,0-26-16,0 0 0,0 0 15,0 0-15,0-24 16,0-1-16,25-25 0,-25 26 16,0-26-16,0 0 0,25 1 15,-25-1-15,0 1 16,0-1-16,0 25 0,25-24 16,-25 24-16,0 0 15,0 1-15,25 24 0,-25 0 16,25 0-16,-25 25 0,0-25 15,0 26 1,0-1-16,-25 25 0,25-25 16,-25 25-16,25-25 15,-25 25 1,0 0 0,0 25-1,0-25-15,-24 0 16,-1 0-16,0 0 15,-25 0-15,-24 0 0,-1 0 16,-24 0-16,-26 0 0,1 0 16,-1 0-16,-24 0 15,0 0-15,-26 0 0,26 0 16,-25 25-16,-25-25 16,0 25-16,-25-25 0,0 24 15,0-24-15,0 25 0,0-25 16,-25 25-16,25-25 15,25 0-15,-1 0 0,1 25 16,0-25-16,0 0 16,0 0-16,25 0 0,0 0 15,-1 0-15,1 25 0,0-25 16,0 0-16,-1 0 16,26 25-16,-25-25 0,50 0 15,-26 0-15,26 0 16,-1 0-16,1 0 0,0 0 15,24 0-15,-24 25 0,-1-25 16,26 0-16,-26 25 16,1-25-16,-25 0 0,24 25 15,1 0-15,-1-25 16,-24 24-16,25-24 0,-1 25 16,26-25-16,-26 25 0,26-25 15,-1 25-15,1-25 16,-1 0-16,1 25 0,-1-25 15,1 0-15,-1 25 16,1-25-16,-1 0 0,1 0 16,-1 25-16,26-25 0,-26 0 15,25 0-15,1 0 16,-1-25-16,26 25 0,-26 0 16,25 0-16,1-25 0,-1 25 15,0 0-15,0 0 16,1 0-16,24 0 0,0 0 15,-25 0-15,26 0 16,-1 0-16,25 0 0,-25 0 16,0 0-16,25 0 15,-24 0-15,24 0 0,-25 0 16,0 0-16,0 0 0,0 0 16,1 0-16,-1 0 15,0 0-15,0-25 0,25 25 16,-24 0-16,24 0 15,0 0-15,0 0 16,0 0-16,0 0 16,25 25 31,25-25-47,-25 25 15,0 0-15,0 0 16,0 0-16,25 0 15,-25-1-15,0 1 0,0 0 16,25 0-16,-25 0 0,0 0 16,0 0-16,0 0 15,0 0-15,0 0 0,25 24 16,-25-24-16,0 0 16,0 25-16,0-25 0,0 0 15,0 25-15,0-25 0,0-1 16,0 26-16,0-25 15,0 0-15,0 25 0,0-25 16,-25 0-16,25 24 0,0-24 16,0 0-16,0 0 15,0 0-15,-25-25 16,25 25-16,0-50 16</inkml:trace>
  <inkml:trace contextRef="#ctx0" brushRef="#br0" timeOffset="725">2341 1519 0,'-25'0'15,"25"-25"-15,-25 25 0,0-25 16,25 0-1,-25 25 1,25 25-16,0 0 0,0 0 16,0 0-16,0 25 15,0-1-15,0 1 0,0 0 16,0 0-16,0-25 0,0 24 16,0-24-16,0 0 15,0-50 1,0 0-1,0 1-15,25-26 16,-25-25-16,25 0 0,0 1 0,0-26 16,0 0-16,0 26 15,24-1-15,1 0 0,25 26 16,-25-1-16,24 25 16,-24 25-16,25 0 0,-25 25 15,0 0-15,-1 24 0,-24 1 16,25 25-16,-25 0 15,0-1-15,-25 1 0,25 0 16,-25-1-16,25-24 16,-25 25-16,0-25 0,0-25 15,0 24-15,-25-24 0,0 0 16</inkml:trace>
  <inkml:trace contextRef="#ctx0" brushRef="#br0" timeOffset="887">2515 1494 0,'-25'0'0,"25"-25"16,25 25-1,25-25-15,0 25 16,0 0-16,24-25 16,1 0-16,25 25 0,-1-25 15,1 1-15</inkml:trace>
  <inkml:trace contextRef="#ctx0" brushRef="#br0" timeOffset="1373">3636 1170 0,'0'-25'0,"0"0"16,0 50 15,0 0-31,-25 25 15,25 0-15,0 0 16,0 24-16,0 1 0,0 0 16,0-25-16,0 24 0,0-24 15,25 0-15,-25 0 16,0-25-16,0-1 0,25-24 16,-25-24-1,24-1-15,-24-25 0,25 0 16,-25 0-16,25-24 0,0-1 15,0 25-15,0 0 16,0 0-16,0 26 0,25 24 16,-25 0-16,-1 24 15,26 1-15,-25 25 0,0 0 16,25-25-16,-25 25 16,0-25-16,0 24 0,-1-24 15,1-25-15,0 0 0,0 0 16,0 0-16,0-25 15,-25-24-15,25-1 0,0 0 16,0 0-16,-25 0 0,0-24 16,0 24-16,0 0 15,-25 0-15,25 0 0,-25 26 16,25-1-16,-25 25 0</inkml:trace>
  <inkml:trace contextRef="#ctx0" brushRef="#br0" timeOffset="1775">5304 996 0,'0'-25'16,"0"0"-16,-25 0 15,0 25-15,-24 0 0,24 0 16,-25 0-16,0 25 16,0 0-16,0 0 0,1 0 15,24 0-15,-25 0 16,50 0-16,-25 24 0,25-24 16,25-25-16,0 25 0,0 0 15,24 0-15,1 25 16,25-25-16,-25 0 0,25-1 15,-26 1-15,1 25 16,-25-25-16,0 0 0,0 25 16,-25-25-16,-25 0 0,0-1 15,-25 1-15,0 0 16,-24-25-16,24 0 0,-25 25 16,25-25-16,1 0 0,-1 0 15,25-25-15,0 25 16,0 0-16</inkml:trace>
  <inkml:trace contextRef="#ctx0" brushRef="#br0" timeOffset="2085">6325 1220 0,'-25'0'0,"0"0"0,0-25 16,50 25 15,0 0-31,0 0 0,25 25 16,0-25-16,0 0 15,24 0-15,-24 0 0,-25 0 16,25 0-16,-25 0 16</inkml:trace>
  <inkml:trace contextRef="#ctx0" brushRef="#br0" timeOffset="2381">7471 896 0,'0'25'46,"0"0"-46,24 0 0,-24 25 16,25-25-16,-25 25 16,25 24-16,-25-24 0,25 25 15,0-1-15,-25-24 16,0 25-16,25-25 0,-25-25 16,0 24-16,0-24 0</inkml:trace>
  <inkml:trace contextRef="#ctx0" brushRef="#br0" timeOffset="3107">8168 1245 0,'25'0'0,"0"0"31,-25-25-31,0 0 16,0 0 0,0 0-16,-25 0 15,0 1-15,0 24 16,0 0 0,0 0-16,0 0 0,0 24 15,0 1-15,1 0 0,-1 25 16,25-25-16,0 25 15,0 0-15,0-1 0,0 1 16,25-25-16,-1 0 0,1 0 16,0-25-16,0 0 15,0 0-15,25 0 0,-25-25 16,0 0-16,0 0 16,-1-25-16,-24 1 0,25 24 15,-25-25-15,25 25 16,-25 0-16,0 0 0,25 50 15,-25 0 1,0 0-16,25 0 16,-25 0-16,25 24 0,-25-24 15,25 25-15,-25-25 0,25 0 16,0-25-16</inkml:trace>
  <inkml:trace contextRef="#ctx0" brushRef="#br0" timeOffset="3522">9089 1295 0,'25'-25'0,"-25"0"16,0 0-16,0 0 16,0 0-16,-25 25 0,0-25 15,0 0-15,1 1 16,-1 24-16,-25-25 0,25 25 15,0 0-15,0 0 16,0 0-16,0 25 0,0-1 16,0 1-16,1 0 0,24 0 15,-25 25-15,25-25 16,0 0-16,0 25 0,0-26 16,0 1-16,25-25 15,-1 25-15,1-25 0,0 0 16,0-25-16,0 25 15,0-25-15,0 1 0,0-1 16,0 0-16,0 0 0,0 0 16,-1 25-1,-24 25-15,25-25 0,-25 25 16,0 0-16,25 0 16,-25 24-16,0-24 0,25 0 15,-25 0-15,25 0 0,0 0 16</inkml:trace>
  <inkml:trace contextRef="#ctx0" brushRef="#br0" timeOffset="3864">10060 996 0,'50'-50'15,"-25"25"-15,-25 0 0,0 0 16,-25 1-1,-25 24-15,1 0 0,-1 24 16,0-24-16,-25 25 16,25 0-16,1 0 0,-1 0 15,25 0-15,0 0 0,25 0 16,0 0-16,0 24 16,25-24-16,25 0 0,0 25 15,-1-25-15,1 25 16,0-25-16,0 24 0,0-24 15,-26 0-15,26 0 0,-50 0 16,0 0 0,-25-25-16,0 0 0,-49 25 15,24-25-15,-50 0 16,26 0-16,-26 0 0,0 0 16</inkml:trace>
  <inkml:trace contextRef="#ctx0" brushRef="#br0" timeOffset="5283">14144 1096 0,'0'-25'16,"0"0"-1,50 25-15,0 0 0,0 0 16,49-25-16,1 25 15,24 0-15,1 0 0,-1 0 16,1 0-16,-1 0 0,-24 0 16,0 0-16,-26 0 15,1 0-15,-25 0 0,-25 0 16,0 0-16,-50 0 31,0 0-31,0 0 16,0 0-16,0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9:48.866"/>
    </inkml:context>
    <inkml:brush xml:id="br0">
      <inkml:brushProperty name="width" value="0.05" units="cm"/>
      <inkml:brushProperty name="height" value="0.05" units="cm"/>
      <inkml:brushProperty name="color" value="#ED1C24"/>
      <inkml:brushProperty name="fitToCurve" value="1"/>
    </inkml:brush>
  </inkml:definitions>
  <inkml:trace contextRef="#ctx0" brushRef="#br0">25 125 0,'-25'-25'16,"25"50"31,0 0-47,25 0 15,-25 25-15,0-25 16,0 0-16,25 25 0,-25-26 15,25 26-15,-25-25 16,25 0-16,-25 0 0,25 0 16,0-25-16,0 0 15,0 0 1,-1-25-16,-24 0 16,25 0-16,0-25 15,-25 1-15,25 24 0,-25-25 16,25 25-16,-25 0 0,25 0 15,-25 50 1,0 0 0,0 25-16,0 0 15,0-1-15,0 26 0,0-25 16,0 0-16,0-1 0,0 1 16,0-25-16,0 25 15,25-25-15</inkml:trace>
  <inkml:trace contextRef="#ctx0" brushRef="#br0" timeOffset="546">722 175 0,'0'-25'15,"0"0"1,0 0 0,25 25-16,-25-24 0,25-1 15,-50 50 17,25-1-17,-25 1-15,1 0 16,24 0-16,-25 25 0,0 0 15,25-25-15,-25 24 0,25 1 16,0-25-16,0 25 16,0-25-16,0 0 0,25 0 15,-25 0-15,25-25 16,0 0-16,-1 0 16,1-25-1,0 0-15,0 0 16,-25 0-16,25 0 0,0 0 15,-25 0-15,25 0 16,0 0-16,0 1 0,0-1 16,-1 25-16,-24-25 0,25 25 15,0 0-15,-25 25 16,25 0-16,-25-1 0,0 1 16,0 0-16,0 0 15,25 0-15,-25 25 0,0-25 16,0 0-16,0 0 0,0-1 15</inkml:trace>
  <inkml:trace contextRef="#ctx0" brushRef="#br0" timeOffset="1111">1420 200 0,'0'-25'0,"-25"25"31,25 25-15,-25-25-1,25 25-15,0 0 0,0 0 16,0 0-16,0 0 0,0-1 16,0 26-16,0-25 15,0 0-15,0 0 0,0 0 16,0 0-1,0-50 1,-25 25-16,25-25 16,0 0-16,0-25 15,0 25-15,0-24 0,25-1 16,0 0-16,-25 0 0,25 0 16,0 1-16,0 24 15,24 0-15,-24 0 0,0 25 16,0 0-16,0 0 15,0 0-15,0 0 0,-25 25 16,25-25-16,-25 25 16,0 0-16,-25-1 0,25 1 15,-25 0-15,0 0 0,0-25 16,0 25-16,0 0 16,0 0-16,0 0 15,50-25 1,0 25-1,0-25-15,0 25 0,0-25 16,25 24-16,-25-24 16,0 25-16,-1 0 0,1 0 15,-25 0 1,0 0-16,-49 0 0,24-25 16,-50 25-16,0-25 0,1 25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10:23.804"/>
    </inkml:context>
    <inkml:brush xml:id="br0">
      <inkml:brushProperty name="width" value="0.05" units="cm"/>
      <inkml:brushProperty name="height" value="0.05" units="cm"/>
      <inkml:brushProperty name="color" value="#ED1C24"/>
      <inkml:brushProperty name="fitToCurve" value="1"/>
    </inkml:brush>
  </inkml:definitions>
  <inkml:trace contextRef="#ctx0" brushRef="#br0">2609 0 0,'25'0'0,"-50"0"32,1 0-17,-1 25 1,0 0-16,0 24 16,0 1-16,-25 0 0,25 25 15,-25-1-15,26 1 0,-26 0 16,25-1-16,0-24 15,0 25-15,25-25 0,-25 0 16,25-26-16,-25 26 16,25-25-16,-25-25 15</inkml:trace>
  <inkml:trace contextRef="#ctx0" brushRef="#br0" timeOffset="371">1090 1220 0,'0'-25'16,"-24"25"-16,24-25 16,-25 25-1,25 25-15,0 0 16,0 0-16,0 25 16,0-1-16,0-24 0,0 50 15,0-25-15,0 0 16,0-25-16,0 24 0,25-24 15,-25 0-15,0 0 16,0 0-16,24 0 0,-24-50 16</inkml:trace>
  <inkml:trace contextRef="#ctx0" brushRef="#br0" timeOffset="768">1439 1320 0,'-25'0'31,"0"0"-15,25 24 0,0 1-1,-25-25-15,25 25 0,0 0 16,0 0-16,-25 25 15,25-25-15,0 25 0,25-26 16,-25 1-16,25 0 0,0 0 16,-25 0-16,25 0 15,0-25-15,0 0 0,0 0 16,0-25-16,0 25 0,0-25 16,-25-25-16,24 25 15,-24-24-15,0-1 0,0 25 16,0-25-16,-24 25 15,-1-25-15,0 26 16,0 24-16,0 0 16,0 0-16,0 24 15,25 1 1</inkml:trace>
  <inkml:trace contextRef="#ctx0" brushRef="#br0" timeOffset="1140">1912 1270 0,'0'25'16,"0"0"0,-25-25-16,25 24 15,0 1 1,0 0-16,0 0 0,0 25 15,0-25-15,0 0 16,0 25-16,25-26 0,-25 1 16,25 0-16,0 0 0,0-25 15,0 0-15,0 0 16,25 0-16,-26-25 0,1 0 16,25 0-16,-25-24 0,-25-1 15,25 25-15,-25-25 16,0 0-16,-25 25 0,0 1 15,-25-1-15,25 25 16,-24 0-16,-1 0 0,0 0 16,25 0-16,-25 25 0,25-25 15,1 24-15</inkml:trace>
  <inkml:trace contextRef="#ctx0" brushRef="#br0" timeOffset="1787">2136 946 0,'-25'-25'0,"-24"25"16,-1-25-16,0 0 16,-25 25-16,1 0 0,-51 0 15,26 0-15,-26 25 0,-24 0 16,-1 0-16,1 0 15,-1 25-15,26-1 0,-26 1 16,26 0-16,-1 25 16,26 0-16,24-1 0,0 1 15,26 0-15,24 24 0,0-24 16,25 25-16,50-26 16,-1 26-16,26-25 0,0-1 15,24 1-15,26-25 16,-1 0-16,26-1 0,-1-24 15,1-25-15,-1 0 0,25 0 16,-24-25-16,24 0 16,-24-24-16,-1-1 0,-25-25 15,-24-24-15,0 24 0,-26-25 16,1 1-16,-25-26 16,-25 26-16,0-1 0,-25-25 15,-25 26-15,0 24 16,0-25-16,-25 51 0,0-1 15,-24 0-15,-1 25 16,0 0-16,1 25 0,-1 0 16,-25 0-16,26 0 0,24 0 15,-25 0-15,25 25 16,25-25-16,0 0 0,25 25 16,-24-25-16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9:21.407"/>
    </inkml:context>
    <inkml:brush xml:id="br0">
      <inkml:brushProperty name="width" value="0.05" units="cm"/>
      <inkml:brushProperty name="height" value="0.05" units="cm"/>
      <inkml:brushProperty name="color" value="#ED1C24"/>
      <inkml:brushProperty name="fitToCurve" value="1"/>
    </inkml:brush>
  </inkml:definitions>
  <inkml:trace contextRef="#ctx0" brushRef="#br0">3791 2666 0,'-24'0'16,"24"25"15,0 0-31,0 0 16,0 0-16,0 50 0,0-26 15,0 26-15,0 0 16,-25 24-16,25-24 0,-25 0 16,25 24-16,-25-24 0,0 0 15,25 0-15,-25-1 16,0-24-16,0 0 0,25 0 16,-25 0-16,25-1 15,-25-24-15,0 25 0,25 0 16,0-25-16,-24 0 0,24 24 15,0-24-15,0 0 16,0 0-16,0 0 0,24 0 16,1 0-1,0-25-15,25 0 0,-25 25 16,25-25-16,0 0 0,-1 0 16,1 0-16,25 0 15,0-25-15,24 25 0,1 0 16,24-25-16,1 25 15,24 0-15,1-25 0,24 0 16,-25 25-16,51 0 0,-26 0 16,25-25-16,0 25 15,1 0-15,-1 0 0,0 0 16,25 25-16,-25-25 16,25 0-16,1 0 0,-1 25 15,0-25-15,25 0 0,0 0 16,0 0-16,0 0 15,0 0-15,0 25 0,0-25 16,-25 0-16,25 25 0,0-25 16,-25 0-16,0 25 15,25-25-15,0 25 0,0-25 16,0 25-16,0-25 16,0 24-16,0-24 0,1 25 15,-1-25-15,0 25 16,-25-25-16,0 25 0,0 0 15,-25 0-15,25 0 0,0 0 16,0-25-16,1 25 16,-26 0-16,0-1 0,0 1 15,0 0-15,-24 0 16,-26-25-16,1 25 0,-26-25 16,-24 0-16,-1 0 0,-24 25 15,0-25-15,-1 0 16,-24 0-16,0 0 0,25 0 15,-25 0-15,-26 0 0,26 0 16,25 0-16,-25 0 16,0 0-16,-1 0 0,1 0 15,0 0-15,-25 0 16,25 0-16,-25-25 0,24 25 16,-24 0-16,25 0 0,-25 0 15,0 0-15,25 0 16,-25 0-16,24 0 0,-24 0 15,25 0-15,-25 0 16,25 0-16,-25 0 0,25 0 16,-26 0-16,26 0 0,-25 0 15,25 0-15,-25 0 16,25 0-16,-1 0 0,1 0 16,0 0-16,0 0 15,0 0-15,-1 0 0,1 0 16,0 0-16,0 0 0,0 0 15,-25 25-15,24-25 16,1 0-16,-25 0 0,0 0 16,0 0-16,0 0 15,0 0-15,0 0 0,-25-25 32,0 0-17,0 0 32,-25 25-31,25-25-16,0 0 15,0 1-15,-25-26 0,25 0 16,-25 0-16,25 0 16,-25-24-16,25-1 0,0 0 15,0 1-15,0-1 0,0 0 16,25 0-16,0 1 15,0-1-15,-25 25 0,25-24 16,0-1-16,-25 25 0,0-25 16,0 25-16,0 1 15,0-1-15,0 0 0,0 0 16,0 0-16,-25 1 16,25-1-16,-25 25 0,25 0 15,0 0-15,-25 0 16,25 0-16,0 0 0,0 1 15,0-1-15,0 0 16,0 0 0,0 0-16,0 0 31,-25 25-31,25-25 16,0 0-1,-25 0 16,0 25-15,0-25 0,0 25-16,-25 0 0,1 0 15,-26 0-15,0-24 16,-24 24-16,-1 0 0,-24 0 16,-26-25-16,1 25 15,-1 0-15,-24-25 0,-25 0 16,24 25-16,-24-25 0,0 0 15,-25 25-15,0-25 16,0 0-16,-25 0 0,0 0 16,-25 25-16,0-24 15,0-1-15,0 25 0,-25 0 16,25-25-16,0 25 0,25-25 16,-25 25-16,50 0 15,-25 0-15,50-25 0,-25 25 16,25 0-16,-1 0 0,1 0 15,0 0-15,25 0 16,-26 0-16,1 0 0,0 0 16,0 0-16,0 0 15,24 0-15,1 0 0,0 0 16,-1 0-16,26 0 0,0 0 16,-1 0-16,26 0 15,-26 0-15,1 0 0,-1 25 16,1-25-16,0 0 15,-1 0-15,1 0 0,-26 25 16,26-25-16,0 0 0,-26 0 16,26 0-16,-1 0 15,1 0-15,0 0 0,-1 0 16,26 0-16,-26 0 16,26 0-16,-1 0 0,1 0 15,-1 0-15,1 25 0,24-25 16,1 0-16,-1 25 15,0-25-15,26 24 0,-26-24 16,25 25-16,26-25 16,-26 25-16,25-25 0,0 25 15,0-25-15,1 0 0,-1 25 16,25-25-16,-25 0 16,0 0-16,0 0 0,26 0 15,-1 0-15,-25 0 0,25 25 16,0-25-16,0 0 15,0 25-15,0-25 0,0 0 16,1 0-16,24 25 16,-25-25-16,0 0 15,25 25-15,-25-25 16,0 0-16,0 25 16,0-25-16,0 0 0,0 24 15,0-24-15,1 25 16,-26-25-16,25 25 0,-25-25 15,25 25-15,0-25 16,0 25-16,0-25 0,1 25 16,-1-25-16,25 25 0,-25 0 15,25 0-15,-25 0 16,25-1-16,-25 26 0,0-25 16,0 25-16,-25 0 15,25-25-15,0 24 0,1-24 16,-1 25-16,25-25 0,0 0 15,0 0-15,0 25 16,25-25-16,-1-1 0</inkml:trace>
  <inkml:trace contextRef="#ctx0" brushRef="#br0" timeOffset="907">8573 2965 0,'-25'0'0,"0"0"15,0 0 1,25 25-16,0 0 0,0 0 16,0 25-16,0-25 15,0 24-15,0-24 0,0 25 16,0-25-16,0 0 16,0 0-16,0 0 0,0 0 15,0-1 1,0-48-1,0-1 1,0-25 0,0 25-16,0-25 0,0-25 15,0 26-15,0-26 16,25 0-16,25 1 0,-26 24 16,26 0-16,25 0 0,-25 25 15,25 0-15,-1 25 16,-24 0-16,25 0 0,-25 25 15,-1 25-15,-24-25 16,0 25-16,0 0 0,-25-1 16,-25 1-16,0 0 0,0 0 15,-24 0-15,-26-1 16,25-24-16,-25 0 0,1 0 16,24 0-16,0 0 0,0-25 15,25 0-15,0 0 16,50 0-16,0 0 15,0 0-15,25 0 16,25 0-16,-1 0 0,1 0 16,0 25-16,24 0 0,-24 0 15,-25-1-15,0 26 16,-25-25-16,-1 25 0,-24-25 16,-24 25-16,-26-25 15,0 0-15,-50-1 0,26 1 16,-26 0-16,0 0 0,1-25 15,-1 25-15,25-25 16,1-25-16,24 0 0,25 0 16,0 0-16,25-24 15,0-1-15,25 0 0</inkml:trace>
  <inkml:trace contextRef="#ctx0" brushRef="#br0" timeOffset="1374">9668 3115 0,'50'-25'0,"-25"25"0,-25-25 16,25 0 0,-25 50-1,0 25 1,0-26-16,0 26 15,25 0-15,-25 25 0,0-25 16,0-1-16,0 1 16,0 0-16,0-25 0,0 0 15,0 0-15,0 0 0,0-50 32,0 0-32,0 0 0,0-25 15,0 0-15,25 0 0,0-24 16,-25-1-16,24 0 15,1-24-15,25 24 0,-25 0 16,0 1-16,25 24 16,-25 25-16,25 0 0,-26 50 15,26 0-15,-25 25 16,0-1-16,0 26 0,0 0 16,0 24-16,-25-24 0,25 25 15,-25-26-15,0 1 16,25 0-16,-25-25 0,0 0 15,0-1-15,24-24 16,-24 0-16</inkml:trace>
  <inkml:trace contextRef="#ctx0" brushRef="#br0" timeOffset="1555">9942 3264 0,'-50'-25'0,"25"25"16,1 0-16,24-25 0,-25 25 15,50 0 1,-1 0-16,1 0 16,25-25-16,0 25 0,25 0 15,-1 0-15,1-25 16,0 25-16,0 0 0,-26 0 16</inkml:trace>
  <inkml:trace contextRef="#ctx0" brushRef="#br0" timeOffset="1929">11212 3015 0,'25'-50'16,"0"25"-16,0 0 0,-25 0 15,0 1-15,-25-1 0,0 25 16,0 0-16,-25 0 15,1 0-15,-1 25 0,0-1 16,0 1-16,0 0 16,25 0-16,-24 25 0,49 0 15,0-25-15,0 24 0,0 1 16,25-25-16,-1 25 16,26-25-16,25 25 0,-25-1 15,24-24-15,-24 0 0,25 25 16,-25-25-16,0 0 15,-25 0-15,-1 0 0,-24 0 16,-24 0-16,-1-25 16,-25 24-16,-25 1 0,0-25 15,-24 0-15,24 0 0,-25 0 16,26 0-16,-26-25 16</inkml:trace>
  <inkml:trace contextRef="#ctx0" brushRef="#br0" timeOffset="73754">3791 52 0,'-24'-25'31,"24"0"0,-25 25 1,0 0-17,0 0-15,-25 0 16,25 25-16,-25-25 0,25 0 16,-24 0-16,-1 25 15,25-25-15,-25 0 0,0 25 16,25-25-16,0 0 0,1 24 15,-1-24-15,0 0 16,0 25-16,0-25 0,25 25 16,-25 0-1,25 0-15,0 0 16,0 0-16,25 0 16,-25 25-16,0-26 15,25 26-15,-25-25 0,0 25 16,0 0-16,0 0 15,0-1-15,0 26 0,0-25 16,0 25-16,-25-26 0,25 26 16,0 0-16,-25 0 15,25-1-15,0-24 0,0 25 16,0-25-16,-25-1 16,25 1-16,0 0 0,0 0 15,0 0-15,0-1 0,-25-24 16,25 25-16,0 0 15,-25-25-15,25 25 0,0-1 16,-25-24-16,25 25 0,-24 0 16,24-25-16,0 25 15,0-1-15,0-24 0,0 0 16,0 0-16,-25 0 16,25 0-16,0 0 0,0 0 15,0 0 1,0 0-1,0-1-15,25-24 16,-1 25 0,1-25-16,0 0 15,0 0-15,0 0 16,0 0-16,25 0 0,-25 0 16,24 0-16,1 25 0,0-25 15,-25 0-15,25 25 16,0-25-16,-1 0 0,1 25 15,-25-25-15,25 25 16,0-25-16,0 0 0,-1 0 16,-24 0-16,25 0 0,0 0 15,0-25-15,24 25 16,-24 0-16,-25-25 0,25 25 16,-25 0-16,25-25 0,-26 25 15,1 0 1,0 0-16,0 0 15,0 0 1,-25-25 15,25 25-31,-25-25 16,0 1 0,25 24-1,-25-25-15,0 0 16,25 0-1,-25 0-15,0 0 0,0-25 16,0 25-16,0-25 0,25 1 16,-25 24-16,0-25 15,0 25-15,0 0 0,0 0 16,0 0-16,-25 0 16,25 1 30,-25 24-30</inkml:trace>
  <inkml:trace contextRef="#ctx0" brushRef="#br0" timeOffset="74502">977 1446 0,'-24'-25'16,"-1"25"-16,25-25 0,-25 25 15,25-25-15,-25 1 16,25-1 0,0 0-16,25 0 15,0 0 1,0 0-16,24 25 0,-24-25 15,25 25-15,-25 0 16,25 0-16,-25 0 0,25 0 16,-26 25-16,1 0 0,0 25 15,-25 0-15,0-1 16,-25 1-16,0 0 0,1 0 16,-26 0-16,25-1 15,-25 1-15,0 0 0,0-25 16,1 25-16,24-25 0,0-25 15,0 24-15,0-24 16,50 0 0,0 0-16,0 0 15,0-24-15,24 24 0,1-25 16,0 25-16,0-25 0,25 25 16,-51 0-16,26-25 15,-25 25-15,0 0 0,0 0 16,0 0-1,-25-25 1</inkml:trace>
  <inkml:trace contextRef="#ctx0" brushRef="#br0" timeOffset="74981">1451 1222 0,'0'-25'15,"0"0"1,0 0-16,0 50 31,25 0-15,-1 25-16,1-25 15,0 0-15,0 25 0,0-1 16,0-24-16,0 25 16,0 0-16,-25-25 0,25 0 15,0 0-15,-25-1 16,0 1-16,24-50 31,-24 1-31,0-1 16,0 0-16,0-25 0,0 0 15,0 0-15,0 1 16,0-1-16,0-25 0,-24 25 16,24 25-16,0-24 0,0 24 15,0 50 16</inkml:trace>
  <inkml:trace contextRef="#ctx0" brushRef="#br0" timeOffset="75587">1874 1147 0,'25'0'15,"-25"25"1,0 0 0,0 0-1,0 0-15,0 0 0,0 0 16,0 25-16,0-26 0,0 26 16,0-25-16,25 0 15,-25 0-15,0 0 0,0 0 16,0-50 15,0 0-31,0 0 16,25-25-16,-25 0 15,0 1-15,25-1 0,-25 0 16,24 0-16,-24 0 16,25 1-16,0-1 0,-25 25 15,25 25-15,0 0 16,0 0-16,-25 25 15,25 0-15,0 0 0,-25 24 16,0-24-16,25 25 16,-25 0-16,25-25 0,-25 0 15,0 25-15,24-26 0,-24 1 16,0-50 15,0 1-15,0-1-16,0 0 0,0-25 15,0 25-15,25-25 0,0 25 16,0 0-16,-25 1 16,25 24-16,0 0 0,0 24 15,0 1-15,0 25 0,0 0 16,0 0-16,-25 0 16,24-1-16,-24 1 0,0-25 15,0 0-15,0 0 16</inkml:trace>
  <inkml:trace contextRef="#ctx0" brushRef="#br0" timeOffset="76260">2696 724 0,'0'-25'16,"-25"0"-16,0 25 15,0-25-15,-25 25 16,25-25-16,-24 25 0,-1-25 16,0 25-16,-25-24 0,0 24 15,26 0-15,-51 0 16,25 0-16,-24 0 0,-1 24 16,-24 1-16,-1 25 15,1-25-15,-26 25 0,26 0 16,-26-1-16,1 26 15,24-25-15,1 25 0,-1-25 16,1 24-16,24-24 0,1 25 16,49-1-16,0 1 15,0-25-15,25 25 0,25-1 16,0 1-16,25 0 0,0-1 16,25 1-16,25 0 15,-1 0-15,1-26 0,25 1 16,-1-25-16,1 25 15,24-25-15,-24 0 0,24-25 16,-24 0-16,25 0 0,-1 0 16,1 0-16,-1-25 15,1 0-15,24-25 0,-24 25 16,-26 0-16,26-25 16,-26 26-16,1-26 0,-25 25 15,-1-25-15,-24 0 0,25 0 16,-25-24-16,-25-1 15,24 0-15,-24-24 0,25 24 16,-25-25-16,0 1 16,0-1-16,-25 26 0,0-1 15,0 25-15,0 0 0,-25 0 16,-25 25-16,0 1 16,-24-1-16,-1 0 0,-25 0 15,1 25-15,24-25 16,-25 25-16,1-25 0,24 25 15,0 0-15,25-25 0,1 25 16,24 0-16,0 25 16,0 0-16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10:46.682"/>
    </inkml:context>
    <inkml:brush xml:id="br0">
      <inkml:brushProperty name="width" value="0.05" units="cm"/>
      <inkml:brushProperty name="height" value="0.05" units="cm"/>
      <inkml:brushProperty name="color" value="#ED1C24"/>
      <inkml:brushProperty name="fitToCurve" value="1"/>
    </inkml:brush>
  </inkml:definitions>
  <inkml:trace contextRef="#ctx0" brushRef="#br0">8398 2341 0,'-25'0'32,"25"-25"-17,-25 25-15,0 0 32,0 0-17,1 25-15,-26-25 0,0 0 16,-25 25-16,1-25 15,-26 25-15,-25-25 0,1 25 16,-25-25-16,-26 25 16,1-25-16,0 25 0,-26-25 15,1 25-15,-25-25 16,0 25-16,0-25 0,0 24 16,-25-24-16,25 0 0,-1 0 15,26 0-15,0 0 16,0-24-16,49-1 0,-24 0 15,50 0-15,24 0 16,0 0-16,26-25 0,24 0 16,0 26-16,25-26 0,0 0 15,0 0-15,25 25 16,0-25-16,25 25 0,-25-24 16,25 24-16,0 0 15,-25 50 48,0 0-48</inkml:trace>
  <inkml:trace contextRef="#ctx0" brushRef="#br0" timeOffset="499">3144 2242 0,'0'25'15,"0"-1"1,25 1-16,-25 0 16,0 0-16,25 0 15,-25 0-15,24-25 16,1 0 0,0-25-1,-25-25 1,25 25-16,0-24 15,0-26-15,0 25 0,0-50 16,25 26-16,-25-26 16,-1 25-16,26 1 0,-25-1 15,25 25-15,-25 25 0,0 0 16,0 25-16,24 0 16,-24 25-16,25 25 0,-25-25 15,0 25-15,25 0 16,0-1-16,-1 1 0,-24 0 15,25 0-15,-25-25 0,0 24 16,0-24-16,0-25 16,0 25-16,-1-25 15</inkml:trace>
  <inkml:trace contextRef="#ctx0" brushRef="#br0" timeOffset="971">654 449 0,'-25'0'15,"25"-25"-15,0 0 16,0 0 15,0 50-15,25 0 0,-25 0-16,24 24 0,-24 1 15,25 0-15,0 25 0,25-1 16,-25 1-16,0 0 15,25 0-15,-25-26 0,0 26 16,-1-25-16</inkml:trace>
  <inkml:trace contextRef="#ctx0" brushRef="#br0" timeOffset="1337">355 947 0,'-50'-50'16,"-25"-25"-16,25 25 16,-24-24-16,49-1 0,-25 25 15,25-25-15,25 1 0,0 24 16,25-25-16,0 25 16,25 1-16,24-1 0,1 0 15,25 25-15,-1 0 16,26 25-16,-26 25 0,26 25 15,-25 0-15,-1 24 0,1 1 16,-25 25-16,-26-1 16,1 1-16,-25 0 0,-25-26 15,-25 26-15,0-25 16,-25-1-16,-24 1 0,-1 0 16,-25-25-16,26-26 0,-1 26 15,0-25-15,25-25 16,1 0-16,24-25 0,0 0 15,25 0-15,0-24 0</inkml:trace>
  <inkml:trace contextRef="#ctx0" brushRef="#br0" timeOffset="1757">1600 573 0,'0'25'16,"25"-25"15,0 0-31,0 0 16,-1 0-16,1 0 15,0 0-15,0-25 0,25 25 16,-25 0-16,0 0 0,0-25 15,0 25-15,-25-25 16,0 0-16,0 1 0,0-1 16,-25 0-1,0 0-15,-25 0 0,25 0 16,0 25-16,-25 0 16,25 0-16,1 0 0,-1 25 15,0 0-15,0 0 0,25 25 16,0-26-16,0 26 15,0 0-15,25 0 0,0-25 16,0 25-16,-1-26 0,26 1 16,-25 0-16,25-25 15,-25 0-15,25 0 0</inkml:trace>
  <inkml:trace contextRef="#ctx0" brushRef="#br0" timeOffset="2076">1924 324 0,'-25'-25'16,"25"0"-16,0 0 16,0 50-1,25 0-15,-1 0 16,1 0-16,0 0 16,25 25-16,-25-25 0,0 24 15,25-24-15,-25 0 0,0 0 16,-1 0-16,-24 0 15,25-25-15,0-25 16,-25 0 0,0-25-16,0 25 0,0-49 15,0 24-15,0-25 16,0 1-16,0 24 0,0-25 16,0 25-16,0 25 0,0 0 15,0 50 1,0 0-16,0 25 0,0 0 15</inkml:trace>
  <inkml:trace contextRef="#ctx0" brushRef="#br0" timeOffset="2550">1899 1420 0,'0'-50'0,"0"25"16,0 0-16,0 0 15,0 0-15,0 1 16,0-1-16,-25 25 15,25 25 1,-25-1-16,0 1 16,25 0-16,0 0 15,-25-25-15,25 25 0,0 0 16,25-25-16,-25 25 16,25-25-16,0 25 0,25 0 15,-26-25-15,26 25 0,0-25 16,0 24-16,0-24 15,0 25-15,-26 0 0,1-25 16,-25 25-16,0 0 0,0 25 16,-25-25-16,-24 0 15,-1 24-15,0-24 0,0 0 16,-25 0-16,26 0 0,-1-25 16,0 0-16,25 0 15,0-25-15</inkml:trace>
  <inkml:trace contextRef="#ctx0" brushRef="#br0" timeOffset="3017">2272 1246 0,'-25'24'31,"25"1"-31,0 0 16,0 0-16,0 0 15,25 0-15,-25 0 0,25 25 16,0-1-16,0-24 16,0 25-16,0 0 0,-25 0 15,25-25-15,0 0 0,-25-1 16,24 1-16,-24 0 16,-24-50-1,24 0 1,-25 1-16,0-26 0,0 0 15,0 0-15,0 0 16,0-24-16,0 24 0,0-25 16,25 25-16,0 1 0,0 24 15,0 0-15,25 0 16,0 0-16,25 25 0,-25 0 16,25 25-16,-1-25 15,-24 25-15,25 25 0,-25-26 16,-25 1-16,0 25 0,0-25 15,-25 0-15,0 0 16,-25 0-16,1 0 0,-1 0 16,25-25-16,-25 0 15,0 0-15,25 0 0,25-25 16,0-25-16</inkml:trace>
  <inkml:trace contextRef="#ctx0" brushRef="#br0" timeOffset="3425">2770 1146 0,'25'0'0,"25"-25"16,-25 25-1,-25-25 1,0 0-16,-25 25 16,0-25-16,0 25 15,0-25-15,0 25 16,0 0-16,25 25 15,-24 0-15,-1-25 0,25 25 16,-25 0-16,25 25 16,0-25-16,0 0 0,0 24 15,0-24-15,25 0 0,0 0 16,-1 0 0,1-25-16,0 0 0,0 0 15,0-25-15,0 0 0,0 25 16,-25-50-16,0 26 15,0-1-15,0-25 0,0 25 16,0 0-16,0 0 16,25 25-1,-25 25 1,25-25-16,-25 25 0,25 25 16,-1-25-16,-24 0 0,25-1 15,0-24-15</inkml:trace>
  <inkml:trace contextRef="#ctx0" brushRef="#br0" timeOffset="3671">3318 972 0,'25'-50'0,"-25"25"0,0 0 16,0 0-16,-25 25 15,0 0 1,0 0-16,0 25 0,0-25 15,-24 25-15,24 25 16,0-25-16,25 24 0,0-24 16,0 25-16,0-25 0,0 0 15,25 0-15,0 0 16,0 0-16,-1 0 0,26-25 16,0 0-16,-25-25 15,25 0-15</inkml:trace>
  <inkml:trace contextRef="#ctx0" brushRef="#br0" timeOffset="4073">3617 872 0,'-25'0'15,"25"25"1,-25-25-16,25 25 16,25-25-1,0 0 1,0 0-16,0 0 0,0 0 15,24-25-15,-24 25 16,25 0-16,-25-25 0,0 25 16,0 0-16,0-25 15,-25 0-15,0 0 16,0 0-16,-25 0 16,0 25-1,25-24-15,-25 24 0,0 0 16,0 0-1,0 24-15,0 1 0,1 0 16,-1 0-16,25 25 16,-25-25-16,25 25 0,0-25 15,25 24-15,-25-24 0,49 0 16,-24 0-16,25-25 16,-25 0-16,25 0 0,0-25 15,-1 0-15,1 0 0,-25 1 16,0-1-16,-25 0 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9:42.704"/>
    </inkml:context>
    <inkml:brush xml:id="br0">
      <inkml:brushProperty name="width" value="0.05" units="cm"/>
      <inkml:brushProperty name="height" value="0.05" units="cm"/>
      <inkml:brushProperty name="color" value="#ED1C24"/>
      <inkml:brushProperty name="fitToCurve" value="1"/>
    </inkml:brush>
  </inkml:definitions>
  <inkml:trace contextRef="#ctx0" brushRef="#br0">176 745 0,'0'25'15,"0"0"-15,-25 0 16,25 0-16,0 25 15,-25-25-15,25 24 0,0 1 16,0 0-16,0 25 16,0-26-16,0 1 0,0 25 15,0-25-15,0 24 16,25 1-16,-25-25 0,0 25 16,0-26-16,0 26 0,0 0 15,0 0-15,0-26 16,-25 26-16,25 0 0,0 0 15,-25-1-15,25 1 16,0 0-16,0-1 0,0-24 16,0 25-16,-24-25 0,24-1 15,0 1-15,0 0 16,0 0-16,0 0 0,0-25 16,0 24-16,0-24 15,0 0-15,0 0 0,0 0 16,0 0-1,24-25-15,1 0 32,-25-25-32,25 25 15,-25-25-15,25 25 16,0 0-16,0-25 0,25 25 16,-25 0-16,24-25 15,26 25-15,-25 0 0,50 0 16,-1-25-16,1 25 15,24 0-15,1-25 0,24 25 16,1 0-16,-1 0 0,25-24 16,1 24-16,-1 0 15,25-25-15,-25 25 0,1 0 16,-1 0-16,0-25 16,1 25-16,-26 0 0,-24 0 15,-1 0-15,1 0 0,-51 0 16,26-25-16,-50 25 15,25 0-15,-51 0 0,1 0 16,0 0-16,0 0 16,-50 0 15,25-25-31,-25 25 16,25-25-16,0 0 15,-25 25-15,25-25 16,0 0-16,0-24 0,-24 24 15,24-25-15,0 0 0,0 0 16,0-24-16,0-26 16,0 0-16,0 1 0,0-1 15,0-24-15,0 24 0,0 0 16,24-24-16,-24 24 16,25 1-16,-25 24 0,25-25 15,-25 26-15,25-1 16,-25 0-16,0-24 0,25 24 15,-25 0-15,0 0 16,0 1-16,0 24 0,25-25 16,-25 25-16,0 1 0,0-1 15,0 0-15,25 25 16,-25 0-16,0 0 0,0 0 16,0 1-16,-25-1 0,25 0 15,-25 25 1,25-25-16,-25 25 15,25-25-15,-25 25 16,0 0 0,0 0 15,1 0-31,-1 0 16,-25 0-16,25 0 15,-25 0-15,0 0 0,0 0 16,-24 0-16,-1 0 0,-25 0 15,1 25-15,-26-25 16,1 25-16,-26-25 0,1 25 16,0 0-16,-1-25 15,-24 24-15,24 1 0,-24-25 16,0 25-16,24 0 0,1-25 16,0 25-16,-1-25 15,26 0-15,-1 25 0,26-25 16,-1 0-16,0 25 15,26-25-15,24 0 0,-25 0 16,50 25-16,-25-25 0,26 0 16,-1 0-16,0 25 15,0-25-15,0 0 16,25 25 0,-25-25-16,0 0 31,0 0-16,25 24 1,-25-24-16,0 25 16,25 0-1,-24-25-15,24 25 16,0 0-16,-25 0 16,25 0-16,0 0 0,0 0 15,0 0-15,0-1 16,-25 1-16,25 25 0,0-25 15,0 0-15,0 25 0,-25 0 16,25-1-16,0 1 16,0 0-16,0 0 0,25 25 15,-25-26-15,25 1 0,-25 0 16,25 0-16</inkml:trace>
  <inkml:trace contextRef="#ctx0" brushRef="#br0" timeOffset="633">873 1293 0,'0'-25'0,"25"50"32,-25 0-32,25 0 15,0 0-15,-25 25 0,25-1 16,0 1-16,0 25 15,0-25-15,0-1 0,-1 26 16,1-25-16,0 0 16,0-25-16,-25 24 0,25-24 15,0-25-15,0-25 16,-25 1 0,25-26-16,0 0 0,-25 0 15,25-25-15,-25 1 16,25-1-16,-1 0 0,-24 26 15,25-26-15,0 25 16,-25 25-16,25 0 0,0 25 16,0 0-16,0 0 31,-25 25-31,0 0 16</inkml:trace>
  <inkml:trace contextRef="#ctx0" brushRef="#br0" timeOffset="1316">1720 1268 0,'0'25'31,"0"0"-15,0 0-1,0 0-15,0 25 0,0-1 16,0-24-16,0 25 0,0 0 15,0 0-15,0-1 16,0-24-16,0 25 0,0-25 16,0 0-1,0 0-15,0-50 16,0 0-16,0 0 16,0 0-16,0-25 15,25-24-15,-25 24 0,25-25 16,0 1-16,0-1 15,0 0-15,-1 0 0,26 26 16,0-1-16,-25 25 0,25 25 16,0 0-16,-26 0 15,26 25-15,-25 0 0,0 25 16,0-26-16,-25 26 16,0 0-16,0 0 0,0 0 15,0-1-15,-25 1 0,25-25 16,-25 25-16,0-25 15,25 0-15,-25 0 16,25-50 0,0 0-16,0-25 15,0 0-15,25 0 0,-25 1 16,25-26-16,0 25 16,0 0-16,25-24 0,-25 24 15,24 25-15,1 0 16,0 0-16,0 25 0,0 25 15,-25-25-15,24 50 0,-24-25 16,0 25-16,0-1 16,-25 26-16,0-25 0,0 25 15,0-1-15,0-24 16,0 0-16,0 25 0,0-26 16,0-24-16,-25 25 0,25-25 15,0 0-15,-25 0 16,0-50-1,1 0 1</inkml:trace>
  <inkml:trace contextRef="#ctx0" brushRef="#br0" timeOffset="102468">3264 272 0,'0'25'78,"0"0"-78,-25 0 0,25 0 15,0 24-15,0 1 0,25 25 16,-25-25-16,25 24 16,0 26-16,0-25 0,-25 0 15,25-1-15,-1 1 0,1-25 16,-25 0-16,25-1 15,-25-24-15,25 0 0,-25 0 16,0-50 0</inkml:trace>
  <inkml:trace contextRef="#ctx0" brushRef="#br0" timeOffset="102805">2890 895 0,'-24'0'0,"-1"0"0,0 0 15,50 0 32,0 0-47,-1 0 16,1 0-16,25-25 0,0 25 15,25-25-15,24 25 16,-24-25-16,49 0 0,-24 25 16,0-25-16,-26 0 0,26 25 15,-25 0-15,-25-25 16,-1 25-16,-24 0 0,-25 25 31,-25-25-31,-24 0 16,24 0-16,0 0 0,-25 0 15</inkml:trace>
  <inkml:trace contextRef="#ctx0" brushRef="#br0" timeOffset="103483">3015 571 0,'-25'0'0,"25"25"47,0 0-47,25-25 15,0 25-15,0-1 16,0 1-16,0 25 0,-1-25 16,26 25-16,0-25 15,-25 25-15,25-25 0,0 24 16,-1-24-16,1 0 15,0 0-15,-25 0 0,25 0 16,-25-25-16,-1 25 0,1-25 16,0 0-16,0 0 15,-25-25-15</inkml:trace>
  <inkml:trace contextRef="#ctx0" brushRef="#br0" timeOffset="103825">3787 446 0,'-25'-25'0,"0"25"16,25 25 0,-25-25-1,25 25-15,-25 0 0,25 0 16,-25 0-16,0 0 15,1 25-15,-1-1 0,0-24 16,-25 25-16,0 25 0,25-25 16,0 0-16,-24-26 15,24 26-15,0 0 0,0-25 16,25 0-16,-25 0 16,25 0-16,-25 0 0,25-1 15,-25-24 32,25-24-47</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9:53.132"/>
    </inkml:context>
    <inkml:brush xml:id="br0">
      <inkml:brushProperty name="width" value="0.05" units="cm"/>
      <inkml:brushProperty name="height" value="0.05" units="cm"/>
      <inkml:brushProperty name="color" value="#ED1C24"/>
      <inkml:brushProperty name="fitToCurve" value="1"/>
    </inkml:brush>
  </inkml:definitions>
  <inkml:trace contextRef="#ctx0" brushRef="#br0">4786 3438 0,'0'-25'16,"0"0"-16,-25 25 15,25-25-15,0 0 32,0 50-1,0 0-16,0 0 1,0 25-16,0 0 0,0 0 16,25 24-16,-25 26 0,0-1 15,25 1-15,-25 25 16,0-26-16,25 26 0,-25-26 16,0 26-16,0-26 0,0 1 15,0 0-15,0-1 16,0 1-16,0-25 0,0 24 15,0-24-15,-25 24 0,25-24 16,0 0-16,0 0 16,0-1-16,0 1 0,0 0 15,0-1-15,0 1 16,0-25-16,0 0 0,0 0 16,25-1-16,-25 1 0,0-25 15,0 0-15,0 0 16,25 0-16,-25 0 15,25-25 1,-25 25-16,0-50 47,25 25-47,0 0 16,0 0 15,0 0-16,-1 0-15,1 0 0,0 0 16,25 0-16,25-25 0,0 25 16,-1 0-16,26 0 15,-1-25-15,26 25 0,-1 0 16,26 0-16,-1 0 0,1-25 16,-1 25-16,1 0 15,-1 0-15,0 0 0,26 0 16,-26 0-16,-24 0 15,24 0-15,-49 25 0,-1-25 16,1 0-16,-25 0 0,-1 0 16,-24 25-16,-25-25 15,0 0-15,0 0 0,0 0 16,0 0 0,-1 0-1,1 0 1,-25-25-1,25 25-15,-25-25 32,25 25-32,-25-25 15,0 0 1,0 0 0,0 0-1,25 0-15,-25 1 16,0-1-1,0 0 1,25 0-16,-25 0 16,0 0-16,0-25 15,0 25-15,0-24 0,0-1 16,0 0-16,0 0 16,0-25-16,0-24 0,0 24 15,0-25-15,0 1 16,0-1-16,0 1 0,0-1 15,0 0-15,0 1 0,0-1 16,0 1-16,0-1 16,-25 0-16,25 1 0,-25-1 15,0 1-15,25 24 16,0 0-16,-25 0 0,25 26 16,0-26-16,-25 25 0,25 25 15,0-25-15,0 26 16,0-1-16,-24 0 0,24 0 15,0 0-15,0 0 16,0 0-16,0 0 16,24 25-16,-24-25 15,0 0 17,25 25-17,-25-24 32,-25 24-47,1 0 31,-1 0-31,0 0 0,-25 0 16,0 0-16,-25 0 0,-24 0 16,-1 24-16,-24 1 15,-1-25-15,-24 25 0,-1-25 16,-24 0-16,25 25 0,-26-25 15,26 25-15,-1-25 16,-24 0-16,50 0 0,-26 0 16,26 0-16,-1 0 15,26 0-15,-26 0 0,26 0 16,-1 25-16,0-25 16,26 0-16,-1 0 0,0 0 15,25 0-15,1 0 0,24 0 16,-25 0-16,25 0 15,0 0 1,0 0 0,0 0-16,0 0 15,50 25 48,0-25-48</inkml:trace>
  <inkml:trace contextRef="#ctx0" brushRef="#br0" timeOffset="510">5533 4210 0,'0'-25'16,"25"25"15,-25 25-31,0 0 15,25 0-15,0 25 16,0-1-16,0 1 0,25 25 16,-25-25-16,0 24 15,24 1-15,-24 0 0,0-25 16,0-1-16,0 1 0,0 0 16,-25-25-16,25 0 15,-25 0-15,0 0 0,25-50 31,-25 0-31,25 0 0,-25-25 16,24 0-16,1-24 0,0-26 16,-25 25-16,25-24 15,0-1-15,-25 25 0,25 1 16,0 24-16,-25 0 0,25 25 16,-25 0-16,0 50 31,0 0-16,0 0-15</inkml:trace>
  <inkml:trace contextRef="#ctx0" brushRef="#br0" timeOffset="1163">6430 4235 0,'0'25'31,"-25"-25"-31,25 25 16,0 0-16,0 24 16,0-24-16,0 25 0,0 0 15,-25 0-15,25 0 0,0-1 16,0 1-16,-25 0 16,25-25-16,0 25 0,-25-25 15,25-1-15,0 1 16,0-50-1,0 1-15,0-1 16,0 0-16,0-25 16,0 0-16,0-25 0,25 26 15,-25-26-15,25-25 0,0 51 16,0-26-16,0 0 16,0 25-16,0 25 0,0 0 15,-1 25-15,-24 25 16,25 0-16,0 0 0,0 25 15,-25 0-15,25 25 0,-25-26 16,0 1-16,25 25 16,-25-25-16,0-1 0,0 1 15,0-25-15,0 25 16,0-25-16,0-50 31,0-25-15,0 25-16,25-25 0,-25-24 15,25 24-15,0-25 16,-25 1-16,25-1 0,-1 25 16,1 0-16,0 25 15,0 0-15,0 25 0,25 25 16,-50 0-16,25 25 0,0 25 16,0-25-16,-1 49 15,-24-24-15,25 0 0,-25 24 16,25-24-16,-25 0 0,25-1 15,-25-24-15,0 0 16,0 0-16,0-1 0,0-24 16</inkml:trace>
  <inkml:trace contextRef="#ctx0" brushRef="#br0" timeOffset="3160">8920 3687 0,'0'-25'0,"0"0"16,25 0-16,-25 0 16,25 1-16,0-1 0,-25 0 15,25 25-15,-25-25 0,0 0 16,25 25 0,-25 25-1,0 25 1,0-1-16,0 1 15,0 50-15,0-1 0,25 1 16,-25 25-16,0 24 16,0-24-16,0 24 0,0 0 15,0-24-15,0 24 16,0-24-16,0-1 0,0 1 16,-25-26-16,25 26 0,0-25 15,0-1-15,-25-24 16,25 24-16,0-24 0,-25-25 15,25 25-15,0-26 0,-25-24 16,25 25-16,0-25 16,0 0-16,0 0 0,0 0 31,25-25-31,0 0 16,0 0-16,0 0 15,-1 0 1,1-25-16,25 25 0,-25 0 15,0 0-15,25 0 16,0 0-16,-1 0 0,1 0 16,25 0-16,-25 0 0,24 0 15,26 0-15,0 0 16,-1 0-16,26 25 0,298-25 31,-274 25-31,26-25 0,-1 25 16,-25-25-16,26 24 0,-26-24 15,1 25-15,-26-25 16,1 25-16,-26-25 0,1 0 16,-1 25-16,1-25 15,-25 0-15,-1 0 0,-24 0 16,25 0-16,-25-25 0,-25 25 16,24 0-16,-24 0 15,0-25-15,0 25 0,-25-25 110,0 1-95,-25-1 1,25 0-16,0 0 15,0 0-15,0 0 16,0 0-16,0-25 16,0 1-16,0-1 0,25 0 15,-25-25-15,0 1 0,0-1 16,0-25-16,0 1 16,0-1-16,0 0 0,0 1 15,0-1-15,0-24 0,0 24 16,0 0-16,0-24 15,0 24-15,0-24 0,0 24 16,25 1-16,-25-26 16,0 25-16,0 1 0,0 24 15,0-24-15,0 24 16,0 25-16,0-25 0,-25 26 16,25-1-16,0 25 0,0 0 15,0-25-15,0 25 16,-25 25-16,25-25 0,0 0 15,0 1 1,0-1 0,-25 25 62,0 0-63,1 0 1,-26 0-16,0 0 16,-25 0-16,1 0 15,-51 0-15,-24 0 0,-26 0 16,1 0-16,-25 0 0,-25 0 16,0 25-16,24-25 15,-24 24-15,25-24 0,25 25 16,24-25-16,1 25 0,24-25 15,26 25-15,-1 0 16,25-25-16,1 0 0,-1 0 16,25 0-16,0 0 15,1 0-15,24 0 0,-25 0 16,25-25-16,0 25 0,0 0 16,0-25-16,0 25 15,1 0-15,-1 0 16,25 25-1,-25-25-15,0 0 0,25 25 16,-25-25-16,0 25 16,25 0-1,25-25 17,-25 25-32,0 0 15,0 0 32,25-25-31</inkml:trace>
  <inkml:trace contextRef="#ctx0" brushRef="#br0" timeOffset="3753">9966 4335 0,'25'0'0,"-25"-25"16,0 0-16,0 0 16,0 50-1,0 0 1,0 24-16,0 1 0,25 0 15,-25 25-15,25-1 16,0 1-16,-1 25 0,1-26 16,0 26-16,0-25 15,0-1-15,0-24 0,0 0 16,0 0-16,-25-25 0,0 0 16,25 0-16,-25-50 15,25 0-15,0 0 16,-25-25-16,24 0 0,1-24 15,0-26-15,0 25 16,0-24-16,25-1 0,-25 0 16,0 1-16,0 24 15,-25 25-15,24 1 0,-24-1 16,25 25-16,-25 50 31,0 0-31,0 0 16,0-1-16,25 1 15,0-25-15</inkml:trace>
  <inkml:trace contextRef="#ctx0" brushRef="#br0" timeOffset="4385">10987 4409 0,'0'-25'0,"-25"50"31,25 0-31,-25 0 16,25 25-16,0-25 16,-25 25-16,25-1 0,0 1 15,-25 0-15,25 0 0,0 0 16,0-26-16,0 26 16,-25-25-16,25 0 0,0 0 15,0 0-15,0-50 31,0 0-31,0-25 16,25 25-16,-25-24 16,25-26-16,0 25 0,-25-25 15,25 1-15,0 24 16,0 0-16,0 0 0,-25 0 16,25 50-16,0 0 0,-1 0 15,1 25 1,-25 25-16,25 0 0,-25 0 15,0 24-15,0-24 0,0 25 16,25-25-16,-25 24 16,0-24-16,0-25 0,0 25 15,0-25-15,0 0 16,0-50 0,0 0-16,25 0 15,-25-25-15,25 0 16,0 1-16,0-26 0,0 0 15,24 1-15,-24-1 16,25 25-16,-25-25 0,25 50 16,-25 1-16,0-1 0,0 50 15,24-1-15,-49 1 16,25 25-16,0 25 0,-25 0 16,25-1-16,-25 26 15,0-25-15,0 24 0,0-24 16,0 0-16,0-26 0,0 1 15,-25 0-15</inkml:trace>
  <inkml:trace contextRef="#ctx0" brushRef="#br0" timeOffset="5354">13427 5878 0,'0'-24'0,"25"24"16,0 0 15,-25 24-15,25-24 0,-25 25-16,0 0 31,0 0-16,-25-25 1,0 0-16,25-25 16,-25 25-1,25-25-15,0 0 16,25 1-16,0-1 16,0 0-1,0 25 1,0 0-16,0 25 0,0 0 15,0-25 1,-25 24-16,24-24 16,-24 25-16,-24-25 31,-1 0-31,0-25 31,25 1-31</inkml:trace>
  <inkml:trace contextRef="#ctx0" brushRef="#br0" timeOffset="5864">13925 5903 0,'0'-25'31,"25"25"-31,0-24 16,0 24-1,0 24-15,0 1 32,-25 0-32,0 0 15,-25-25 1,0 0-1,0 0-15,25-25 16,-25 25-16,0 0 0,25-25 16,0 0-1,0 1 1,25 24-16,0-25 16,0 25-16,0-25 0,0 25 15,0 0 1,-25 25-16,25-25 0,-25 25 15,0-1-15,0 1 0,0 0 16,0 0 0,-25-25-16,25 25 0,-25-25 15,25-25 17,0 0-17,0 0 1</inkml:trace>
  <inkml:trace contextRef="#ctx0" brushRef="#br0" timeOffset="6294">14573 5928 0,'-25'0'0,"25"-25"0,0 0 31,25 25-15,0 25-1,-25 0-15,25-25 0,-25 25 16,0 0-16,25-25 0,-25 25 15,0 0-15,-25 0 16,0-25 0,25-25-1,-25 25-15,25-25 0,0 0 16,0 0-16,0 0 16,25 0-1,0 25-15,-25-25 16,25 25-16,-1 0 15,1 0-15,0 25 16,-25 0 0</inkml:trace>
  <inkml:trace contextRef="#ctx0" brushRef="#br0" timeOffset="6678">15146 5928 0,'24'0'16,"1"0"-1,0 0-15,0 0 16,0 25-1,0 0 1,-25 0 0,-25-25-1,0 0 1,0 0-16,0 0 16,0 0-16,25-25 0,-24 25 15,-1-25 1,25 0-1,25 25 1,-1-25-16,1 25 16,0 0-16,0 0 0,0 25 15</inkml:trace>
  <inkml:trace contextRef="#ctx0" brushRef="#br0" timeOffset="9297">304 375 0,'0'-25'0,"0"0"16,-25 25-1,0 0 1,0 0-16,0 25 16,1 0-16,-1 0 0,-25 25 15,25-25-15,0 25 0,0 24 16,0-24-16,25 0 15,0 0-15,25-1 0,25 1 16,0 0-16,0-25 16,-1 0-16,26 0 0,0-25 15,-1 0-15,1-25 0,0 0 16,-25 0-16,24-25 16,-49 0-16,25 1 0,-25-1 15,-25 0-15,0 0 16,-25 0-16,0 1 0,-25-1 15,1 0-15,-1 25 0,0 0 16,0 25-16,0 0 16,1 25-16,-1 0 0,25 0 15</inkml:trace>
  <inkml:trace contextRef="#ctx0" brushRef="#br0" timeOffset="9855">329 1047 0,'0'25'15,"0"0"17,0 0-32,-25 0 15,25 0-15,0 25 16,-25-25-16,0 0 0,25 24 15,-25-24-15,0 0 16,1 0-16,24 0 0,-25 0 16,25 0-16,-25-25 15,25 25 1,25-25-16,0 0 16,-1 25-1,1-25-15,0 0 0,25 24 16,0-24-16,0 0 0,-1 0 15,26 25-15,0-25 16,-25 0-16,24 0 0,-24 0 16,0 0-16,0 0 15,-25 0-15,0-25 0,-1 25 16,-24-24-16,0-1 16,-24 0-1,-1 0-15,25 0 0,-25-25 16,0 0-16,0 25 15,0-24-15,0-1 0,0 0 16,25 0-16,-25 25 0,25-24 16,0 24-16,-25 0 15,25 0 1,0 50 0,25-25-16,-25 25 15,25 0-15</inkml:trace>
  <inkml:trace contextRef="#ctx0" brushRef="#br0" timeOffset="10628">777 1620 0,'25'0'31,"-25"25"-15,0 0-1,25 0-15,0 0 0,-25 25 16,25-25-16,0 49 0,0-24 16,-1 25-16,1-1 15,0 1-15,0 0 0,0 0 16,0-1-16,0 26 15,-25-25-15,25-1 0,0 1 16,-25-25-16,0 24 16,25 1-16,-25 0 0,0-25 15,24 24-15,-24-24 0,0 0 16,0 25-16,0-25 0,0-26 16,25 26-16,-25-25 15,0 0-15,0 0 0</inkml:trace>
  <inkml:trace contextRef="#ctx0" brushRef="#br0" timeOffset="10984">1101 3314 0,'0'24'0,"0"1"15,0 0 1,25-25 0,0 0-16,-25 25 0,25-25 15,24 25-15,-24-25 0,0 0 16,25 0-16,-25 0 16,0 0-16,25 0 0,-25 0 15,-1-25-15,1 25 16,0-25-16,0 0 0,0 0 15,0 1-15,-25-1 0,25 0 16,-25 0-16,25 0 16,-50 25 15,25 25-31,-25 0 16,25 0-16,-25 0 15,25-1 1</inkml:trace>
  <inkml:trace contextRef="#ctx0" brushRef="#br0" timeOffset="11600">4562 76 0,'0'-25'16,"0"0"0,-25 1-1,0 24-15,1 0 16,-1 0-16,0 0 0,0 24 15,-25 1-15,25 0 16,25 0-16,-25 25 0,25 0 16,-25 0-16,25-1 15,0 26-15,25-25 0,-25 0 16,25 0-16,0-1 0,0 1 16,25-25-16,0 0 15,-1-25-15,1 0 0,0 0 16,0 0-16,0-50 15,-1 25-15,-24-25 0,0 1 16,0-1-16,0-25 0,0 25 16,-25 0-16,-25 1 15,0-1-15,25 0 0,-50 25 16,25 25-16,0 0 16,-24 0-16,24 0 0,-25 25 15,25 25-15</inkml:trace>
  <inkml:trace contextRef="#ctx0" brushRef="#br0" timeOffset="12120">4463 724 0,'0'25'16,"0"0"-1,0-1 1,0 1-1,0 0-15,-25 25 16,0-25-16,0 25 16,25 0-16,-25-1 0,0 1 15,0 0-15,25 0 0,-25-25 16,25 0-16,-25-1 16,25 1-16,0 0 15,25-25-15,0 0 16,25 0-16,-25 0 15,25 0-15,0 0 0,-1 0 16,1 0-16,0 0 16,0 0-16,0 0 0,-1 0 15,-24 0-15,25 25 16,-25-25-16,0 0 16,0 0-1,-25-25-15,0 0 16,0 0-16,0 1 15,0-1-15,0 0 16,0-25-16,-25 25 0,25-25 16,-25 0-16,0 1 15,0-1-15,0 25 0,0-25 16,0 25-16,1 0 0,-1 0 16,0 25-16,25 25 15,-25 0 1,25 0-16,0 0 0</inkml:trace>
  <inkml:trace contextRef="#ctx0" brushRef="#br0" timeOffset="12505">4761 1496 0,'0'25'47,"0"-1"-47,0 1 15,25 0-15,0 25 0,0 0 16,0 0-16,0 0 15,25 24-15,-25 1 0,24 0 16,-24-1-16,0-24 16,0 25-16,0 0 0,0-26 15,0 26-15,-25-25 0,0 0 16,25-1-16,-25 1 16,0 0-16,0 0 0,0-25 15,0 25-15,0-26 0,0 1 16</inkml:trace>
  <inkml:trace contextRef="#ctx0" brushRef="#br0" timeOffset="12864">4886 2766 0,'-25'0'15,"25"25"1,0-1 0,25-24-16,0 25 0,0 0 15,0-25-15,24 25 16,-24 0-16,0 0 0,25 0 16,-25-25-16,0 0 15,25 25-15,-25-25 0,0 0 16,-1 0-16,26 0 0,-25-25 15,0 25-15,0-25 16,0 0-16,0 0 0,0 25 16,0-25-16,-25 0 0,24 25 15,-24 25 17,-24 0-17,24 0-15,-25-25 16</inkml:trace>
  <inkml:trace contextRef="#ctx0" brushRef="#br0" timeOffset="13656">9319 251 0,'24'-25'0,"1"0"0,0 0 15,-25 0-15,25 25 0,-25-25 16,0 0-1,-25 25 1,-49 50 0,49-25-16,-25 0 0,0 25 15,0-1-15,0 26 0,26 0 16,-26-25-16,50 24 16,0 1-16,0-25 0,25 25 15,0-26-15,-1 1 16,26-25-16,25 0 0,0 0 15,-1 0-15,1-25 0,0 0 16,-1-25-16,26 0 16,-25 0-16,-25-25 0,24 0 15,-24-24-15,-25-1 16,0 0-16,-25 1 0,0-1 16,-25 0-16,0 0 0,-25 26 15,0-1-15,1 25 16,-26 0-16,25 0 0,0 25 15,1 0-15,-1 0 16,25 25-16,0-25 0,0 25 16</inkml:trace>
  <inkml:trace contextRef="#ctx0" brushRef="#br0" timeOffset="14242">9518 1023 0,'0'24'32,"-25"1"-17,0 0-15,25 0 16,-25 25-16,0-25 0,0 25 15,0-25-15,0 24 16,25-24-16,-24 25 0,-1-50 16,25 25-16,0 0 15,0 0-15,25-25 16,-1 0 0,1 0-1,0 0-15,0 0 0,25 0 16,0 0-16,0 0 15,-1 0-15,26 0 0,0 0 16,-1 0-16,1 25 0,-25-25 16,25 0-16,-26 0 15,1 0-15,-25 0 0,0 0 16,-50-25 15,0 25-31,25-25 0,-25 0 16,0 0-16,1 0 15,-1 0-15,0 0 0,0-24 16,25 24-16,-25-25 16,25 25-16,-25 0 0,25 0 15,-25 0-15,25 0 16,-25 0-16,50 25 47</inkml:trace>
  <inkml:trace contextRef="#ctx0" brushRef="#br0" timeOffset="14722">9817 1770 0,'0'-25'16,"0"0"-16,0 50 31,0 0-15,0 0-16,24-1 0,-24 26 16,25 0-16,0 0 15,0 25-15,0 24 0,0-24 16,0 24-16,0-24 15,25 0-15,-26 0 0,1-1 16,0 1-16,-25-25 0,25 24 16,0-49-16,-25 25 15,0-25-15,25 0 0,-25 0 16,0 0-16,0-50 31</inkml:trace>
  <inkml:trace contextRef="#ctx0" brushRef="#br0" timeOffset="15156">9891 2890 0,'-25'0'16,"25"25"-16,25-25 15,-25 25 1,25 0-16,0-25 16,25 25-16,-25 0 0,25-25 15,-1 25-15,-24-25 0,25 25 16,-25-25-16,0 0 16,0 0-16,0-25 0,0 0 15,0 25 1,-25-25-16,24 25 0,-24-25 15,25 25-15,-25-25 0,25 25 16,-25-25 0,25 25-16,-25 25 31,0 0-15,-25-25-16,25 25 15,-25 0 1,25 0-16,-25-25 0,1 25 15,-1-1 1,0-24-16,-25 0 0,0 25 16</inkml:trace>
  <inkml:trace contextRef="#ctx0" brushRef="#br0" timeOffset="97516">5359 1496 0,'0'-25'0,"0"0"31,0 0-15,25 25-16,-25-25 16,25 25-1,0 25 1,0-25-16,0 25 16,24 0-16,1 0 0,0 24 15,25 1-15,-1 0 0,1 25 16,0 0-16,24-1 15,-24 26-15,0-1 0,-25 1 16,24-25-16,-49 24 0,25 1 16,-25-25-16,0-1 15,-25 1-15,25-25 0,-25 25 16,0-26-16,0 1 16,0 0-16,0 0 0,0-25 15,0 0-15,25 24 0,-25-24 16,25-25-16,-25 25 15,25-25-15</inkml:trace>
  <inkml:trace contextRef="#ctx0" brushRef="#br0" timeOffset="97872">6330 3040 0,'-25'0'16,"25"25"-16,-25-25 0,25 24 31,25-24-15,0 25-1,0-25-15,0 25 16,0-25-16,0 25 0,0-25 16,0 0-16,0 0 0,0 0 15,-1 0-15,26 0 16,-25 0-16,0-25 0,0 25 15,-25-25-15,25 25 16,0-25-16,0 1 0,0-1 16,-25 0-1,24 25-15,-48 25 47,24 0-47,-25-1 16,0 1-1</inkml:trace>
  <inkml:trace contextRef="#ctx0" brushRef="#br0" timeOffset="98599">10713 1620 0,'0'-25'16,"0"0"-16,25 25 15,-25-25-15,0 1 0,25-1 16,0 0-16,0 25 31,0 25-31,24 24 16,-24-24-1,50 0-15,-25 25 0,24 25 16,1 0-16,-25-1 16,25 1-16,-26 25 0,26-1 15,-50 1-15,25-1 0,-50 1 16,25 0-16,-25-26 15,25 26-15,-25-25 0,0-1 16,0 1-16,0-25 0,0 0 16,-25 24-16,25-49 15,0 25-15,0-25 0,0 0 16,0 0-16,0 0 16,0-50-1</inkml:trace>
  <inkml:trace contextRef="#ctx0" brushRef="#br0" timeOffset="99007">11311 3114 0,'0'25'0,"-25"-25"0,0 0 15,25 25 16,25-25-31,0 25 16,0-25-16,-1 25 16,1-25-16,25 25 0,-25 0 15,25-25-15,-25 25 16,25-25-16,-25 0 0,-1 25 16,1-25-16,0 0 0,0 0 15,0 0 1,0-25-16,0 0 15,0 0-15,0 25 16,0-25-16,-1 0 0,1 0 16,-25 0-16,25 25 0,-25-25 15,25 25-15,-50 0 32,25 25-32,0 0 15,-25-25-15,0 25 16,25 0-16,-24 0 0,-26 0 15,25 0-15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12:08.496"/>
    </inkml:context>
    <inkml:brush xml:id="br0">
      <inkml:brushProperty name="width" value="0.05" units="cm"/>
      <inkml:brushProperty name="height" value="0.05" units="cm"/>
      <inkml:brushProperty name="color" value="#ED1C24"/>
      <inkml:brushProperty name="fitToCurve" value="1"/>
    </inkml:brush>
  </inkml:definitions>
  <inkml:trace contextRef="#ctx0" brushRef="#br0">1868 28 0,'0'-25'16,"-25"25"-16,50 0 31,0 0-31,0 25 16,-25 0-1,24-25 1,-24 25-16,25 25 0,-25-25 16,25 24-16,-25 1 0,25 0 15,-25 0-15,25 24 16,-25-24-16,0 0 0,0 0 16,0 0-16,0-1 15,0-24-15,0 25 0,-25-25 16,0 0-16</inkml:trace>
  <inkml:trace contextRef="#ctx0" brushRef="#br0" timeOffset="205">1743 725 0,'-25'-25'0,"50"50"62,0 0-62,0-25 16,0 25-16,0 0 0,0 0 16,0-25-16,0 25 15,-1 0-15,26-25 0,-25 0 16,0 0-16</inkml:trace>
  <inkml:trace contextRef="#ctx0" brushRef="#br0" timeOffset="369">2341 700 0,'25'-25'15,"0"1"-15,-25-1 0,25 25 16,-25-25-16,-25 25 31,25 25-31,-25-25 0,0 25 16,0 24-16,-25-24 16,25 0-16,-25 25 0,1-25 15,24 25-15,-25-1 16</inkml:trace>
  <inkml:trace contextRef="#ctx0" brushRef="#br0" timeOffset="1130">971 1921 0,'25'0'16,"-25"24"0,-25 1-1,25 25-15,0-25 0,0 25 16,25 0-16,-25 24 16,25-24-16,-25 0 0,25 25 15,-25-26-15,0 1 16,25-25-16,-25 25 0</inkml:trace>
  <inkml:trace contextRef="#ctx0" brushRef="#br0" timeOffset="1357">772 2070 0,'-25'-25'0,"0"-25"16,0 25-16,0 0 0,25 1 15,0-1-15,25 0 0,0 0 16,0 0-16,25 0 16,0-25-16,24 25 0,1 0 15,0 1-15,24-1 16,-24 25-16,25 0 0,-25 0 16,-26 0-16,26 25 0,-50 24 15</inkml:trace>
  <inkml:trace contextRef="#ctx0" brushRef="#br0" timeOffset="1539">921 2244 0,'25'0'31,"0"-25"-31,0 25 0,25 0 16,-25-25-16,25 25 0,24-24 15,-24 24-15,0-25 16,0 25-16,0 0 0</inkml:trace>
  <inkml:trace contextRef="#ctx0" brushRef="#br0" timeOffset="1735">1519 2120 0,'-25'0'15,"25"25"1,25 0 0,-25-1-1,25 1-15,-25 25 0,25-25 16,0 25-16,0 0 16,-25-25-16,25-1 0,0 26 15</inkml:trace>
  <inkml:trace contextRef="#ctx0" brushRef="#br0" timeOffset="1891">1644 1945 0,'0'-24'16,"-25"24"-1</inkml:trace>
  <inkml:trace contextRef="#ctx0" brushRef="#br0" timeOffset="2250">1992 2095 0,'-25'25'47,"25"0"-47,0 0 15,0-1-15,0 1 16,0 0-16,25 0 0,-25 0 16,25 0-16,0 0 0,0-25 15,0 25-15,0-25 16,0 0-16,0 0 0,24 0 15,-24-25-15,0 0 16,-25 0-16,25 0 0,-25-25 16,0 25-16,-25-24 0,0-1 15,0 25-15,0 0 16,1-25-16,-1 50 0,-25-25 16,25 25-1,0 0-15,25 25 16</inkml:trace>
  <inkml:trace contextRef="#ctx0" brushRef="#br0" timeOffset="2605">2366 1995 0,'0'-25'16,"0"0"-1,25 25 1,0 0-16,-1 0 0,1 25 16,25-25-16,-25 25 15,25 0-15,-25 25 0,25-25 16,-25 0-16,-1 0 16,-24 24-16,25-24 0,-25 0 15,-25 0-15,1-25 16,-1 0-16,0 0 15,0-25-15,0 0 16,25-24-16,0 24 0,0-25 16,0 0-16,25 0 15,0 0-15,0 26 0,0-26 16,24 25-16,-24 25 16,0 0-16,0 0 0,0 0 15</inkml:trace>
  <inkml:trace contextRef="#ctx0" brushRef="#br0" timeOffset="2826">3088 1871 0,'25'25'47,"-25"0"-47,25-25 0,-25 24 15,25 26-15,-25-25 0,25 0 16,-25 25-16,24-25 16,-24 0-16,0 0 0,0-1 15,25 1-15,-25 0 16</inkml:trace>
  <inkml:trace contextRef="#ctx0" brushRef="#br0" timeOffset="3007">3088 1647 0,'0'-25'16,"-25"0"-16,0 25 16</inkml:trace>
  <inkml:trace contextRef="#ctx0" brushRef="#br0" timeOffset="4232">3586 1323 0,'0'-25'0,"0"0"15,0 0-15,-25 25 0,0-25 16,-25 25-16,1 0 16,-26 0-16,-25 0 0,-24 0 15,-1 0-15,-49 0 16,0 25-16,-51-25 0,1 25 16,0 0-16,0-25 0,0 25 15,0-25-15,25 25 16,-1 0-16,26-25 0,25 25 15,24-25-15,1 25 0,24-25 16,25 0-16,26 24 16,-1-24-16,25 0 0,0 25 15,0-25-15,25 25 16,0 0 0,25-25-16,-25 25 0,0 0 15,25-25-15,-25 25 16,0 0-16,25 0 0,-25 0 15,25 24-15,-25 1 16,25 0-16,-25 0 0,25 24 16,-1-24-16,-24 25 0,25 0 15,0-1-15,0-24 16,0 75-16,0-76 16,-25 1-16,25 0 15,-25-25-15,0 25 0,0-25 16,25 0-16,-25 0 0,0-1 15,0 1-15,25 0 16,-25 0-16,25 0 0,-1-25 16,1 25-16,0-25 0,25 25 15,25-25-15,-1 0 16,1 0-16,50 0 0,-1 0 16,26-25-16,24 25 15,0-25-15,25 0 0,1 25 16,24-25-16,-25 0 0,-25 25 15,1-25-15,-1 25 16,-50-24-16,1 24 0,-25 0 16,-1 0-16,-24 0 15,0 0-15,-1 0 0,-24 0 16,0 0-16,-25 0 16,25 0-16,-26 0 0,1 0 15,0 0-15,0 0 16,0 0-1,0-25 32,0 25-31,-25-25-16,25 25 0,-25-25 16,25 0-16,-25 0 15,25-25-15,-25 25 0,0-49 16,0 24-16,0-25 15,0 0-15,0 1 0,-25-1 16,0 0-16,25 1 16,-25-26-16,25 50 0,-25-25 15,25 26-15,0-26 0,-25 50 16,25-25-16,0 0 16,-25 26-16,25-1 0,0-25 15,-25 25-15,25 0 0,0 0 16,-25 0-1,25 0-15,-25 25 63,-24 0-63,-1 0 16,-25 0-16,-49 0 0,-26 0 15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48:50.926"/>
    </inkml:context>
    <inkml:brush xml:id="br0">
      <inkml:brushProperty name="width" value="0.05292" units="cm"/>
      <inkml:brushProperty name="height" value="0.05292" units="cm"/>
      <inkml:brushProperty name="color" value="#FF0000"/>
    </inkml:brush>
  </inkml:definitions>
  <inkml:trace contextRef="#ctx0" brushRef="#br0">17021 8326 0,'-18'0'16,"36"0"-16,-36 17 0,1 1 16,-19 52-1,19-17 1,-1 53-1,-35 53 1,18-18 0,-1-53-16,-16 71 15,-72 123 1,1 0 0,17-35-1,53-106 16,-18-17-15,18-71 0</inkml:trace>
  <inkml:trace contextRef="#ctx0" brushRef="#br0" timeOffset="333.3">16051 9860 0,'0'18'0,"-18"17"16,18-17-16,0 17 15,18 36 1,17 52 0,18 0-1,0-52 1,17-53-1,1-71 17,-1 0-17,19-18 1,-1 36 0,-18 17-1,-52 18 1</inkml:trace>
  <inkml:trace contextRef="#ctx0" brushRef="#br0" timeOffset="1866.41">14569 15981 0,'0'-18'0,"0"36"0,-18-36 0,18 36 31,0-1-31,-17 19 16,17 34-1,-18 18 1,18-35 0,0-35-16,-17 17 15,17-88 16,35-52 1,0 16-17,18 36 1,-35 36-16,52 17 16,18 70-1,-17-17 1,-1 35-1,-17-17 1</inkml:trace>
  <inkml:trace contextRef="#ctx0" brushRef="#br0" timeOffset="2232.85">14728 16069 0,'0'0'0,"0"-18"32,0 36-17,0 0 1,0 52 0,0-35-16,35 177 15,0-53 1,18 88-1,18 0 1,17-71 0,-35-70-1,0-18 1,0-17 0,-18-36 15,0-17-16,-17-18 1,0-18-16</inkml:trace>
  <inkml:trace contextRef="#ctx0" brushRef="#br0" timeOffset="10156.06">8378 11324 0,'-35'18'31,"17"-18"-31,36 0 32,-1 0-32,19-18 15,52 1 1,-18-1-1,36 0 1,-35 1 0,-53-1-1</inkml:trace>
  <inkml:trace contextRef="#ctx0" brushRef="#br0" timeOffset="10470.07">8484 11130 0,'0'0'16,"-18"0"-16,36 0 46,0 0-46,-1 0 0,18 18 16,36-18 0,-18 17-1,18 19 1,-54-1 15,-52 36-15,-36-1-1,-17 1-15</inkml:trace>
  <inkml:trace contextRef="#ctx0" brushRef="#br0" timeOffset="11454.09">8378 11712 0,'-18'0'16,"18"18"-16,18-18 46,0 0-30,-1 0-16,1-18 0,53 1 16,-19 17-1,37-36 1,34 19 0,-52-1-1,-54 0 1</inkml:trace>
  <inkml:trace contextRef="#ctx0" brushRef="#br0" timeOffset="11741.26">8643 11553 0,'-18'0'15,"18"18"17,18-18-17,-1 0 1,1 0 0,17 18-1,-17-18-15,0 17 16,17 19-1,-18-1 1,-87 35 0</inkml:trace>
  <inkml:trace contextRef="#ctx0" brushRef="#br0" timeOffset="13289.91">8431 12100 0,'0'18'15,"18"-18"1,-1 0-1,36-18 1,-18 1-16,36-1 16,35-17-1,-53 17 1</inkml:trace>
  <inkml:trace contextRef="#ctx0" brushRef="#br0" timeOffset="13556.29">8590 11994 0,'-18'0'15,"36"0"16,-1 0-15,1 18-16,17-18 16,18 18-1,-17 35 1,-54 0 0,-17-1-16</inkml:trace>
  <inkml:trace contextRef="#ctx0" brushRef="#br0" timeOffset="14605.76">8519 12559 0,'0'0'0,"-17"18"32,34-18-1,18-18-31,18 0 16,89-17-1,-54 0 1,-35 17-1</inkml:trace>
  <inkml:trace contextRef="#ctx0" brushRef="#br0" timeOffset="14822.62">8713 12365 0,'0'0'0,"0"-18"31,18 36-15,-18-1-1,35 19 1,0 34 0,-35 1-1,-17-36-15</inkml:trace>
  <inkml:trace contextRef="#ctx0" brushRef="#br0" timeOffset="21157.94">11941 11730 0,'0'0'0,"0"-18"0,0 1 16,-18-1-1,18 0 1,0 36 15,0 35 0,0 70-15,-17 1 0,-1-54-16,18 107 15,-18 105 1,18-17 0,0-71-1,0 70 1,-17-17-1,17-35 1,0-36 0,-18-70-1,18 17 1,-17-17 0,17-53-1,0-35 1,0-36 46,-18-17-46,0 0-16</inkml:trace>
  <inkml:trace contextRef="#ctx0" brushRef="#br0" timeOffset="21407.51">11606 13988 0,'0'0'0,"0"17"0,-18 1 15,18 17 1,36 18-1,16-35 17,1-1-17,-17-17 1,-19 0-16,19-17 0</inkml:trace>
  <inkml:trace contextRef="#ctx0" brushRef="#br0" timeOffset="21594.42">11976 14023 0,'0'0'0,"18"0"0,35-35 15,-36 17 1,19 0 0,-36 54-1,-36 17 1,1-1 0,-35 37-1,-36-19 16,35-35-15</inkml:trace>
  <inkml:trace contextRef="#ctx0" brushRef="#br0" timeOffset="22409.56">12400 14376 0,'0'-18'0,"0"0"31,0 1-15,0-1 0,0 0-1,17-34 1,1-37-1,17 1 17,-17 18-32,-1-71 15,1-142 1,-18 160-16,0-106 16,0-107-1,18 54 1,-18 106-1,0-71 1,0 159 0,0-18-1,0 71 1,0-1 0,17 19 15,-34 17 47,-1 17-62</inkml:trace>
  <inkml:trace contextRef="#ctx0" brushRef="#br0" timeOffset="22876.54">12223 12277 0,'0'0'0,"-17"0"0,-1-18 31,0 0-15,18-17-1,36-53 1,-19 35 0,1 18-16,35-71 15,0 71 1,-18-18-1,0 53 1,-17 0 0,0 35-1,17 53 1,18 18 0,-18-35-1,0 17 1,1-35 15,-36-36-15</inkml:trace>
  <inkml:trace contextRef="#ctx0" brushRef="#br0" timeOffset="23558.66">12047 11095 0,'0'0'0,"-53"-88"31,53 70-31,-18-35 16,18 18-1,0-36 1,0-35 0,18 18-1,35 18 1,0 34 0,-18 19-1,18 34 1,-18 36-1,0 36 1,-17-19 0,17 18-1,-35-17 1,18-18 0,-18-36-1</inkml:trace>
  <inkml:trace contextRef="#ctx0" brushRef="#br0" timeOffset="23941.86">12170 11024 0,'0'0'0,"-17"0"0,17 18 15,17-18 16,1 0-15,0 18 0,17-18-1,0 17 1,-17-17-16,17 18 31,0-18-15,-17-35-1,0-18 1,-1-18 0,-17 36-1,0 0 1,0 17 0,18 53-1,-18 0 1</inkml:trace>
  <inkml:trace contextRef="#ctx0" brushRef="#br0" timeOffset="24427.46">12100 11395 0,'0'0'0,"-18"0"15,0 0 1,1-18 0,-1 0-1,1 1-15,-19-1 16,-17-17-1,36 0 1,-1 35 0,0 0-1,36 17 17,0 1-17,-1 17 16,1 18-15,0 0 0,-1 18-1,1-36 1,-18-18 0,18 1-16</inkml:trace>
  <inkml:trace contextRef="#ctx0" brushRef="#br0" timeOffset="24859.08">12012 11324 0,'-18'0'15,"36"0"-15,-36 18 31,18-1-15,18-17 0,-1 18-1,1 0-15,-1 17 16,36 18 0,0 0-1,0-18 1,0-35-1,18-35 1,-18-18 0,-18-18-1,-35 36 1,0 0 0,0 17-1,0 36 32</inkml:trace>
  <inkml:trace contextRef="#ctx0" brushRef="#br0" timeOffset="30227.87">15857 15893 0,'0'0'0,"-18"35"32,71 0 14,-35-35-46,70 0 16,159-17 0,53-1-1,17-17 1,-176 35 0,-35 0-1,-88 0 1,-89 0-1,36 0 1</inkml:trace>
  <inkml:trace contextRef="#ctx0" brushRef="#br0" timeOffset="30544.54">16139 16104 0,'0'0'0,"-18"18"0,1-18 16,-19 18 0,72-18 31,-19 0-47,124 0 15,18 0 1,-71-18-16,159 0 15,-123 18 1,-18-17 0,-89 17-1,-34 17 17,-36-17-32</inkml:trace>
  <inkml:trace contextRef="#ctx0" brushRef="#br0" timeOffset="31194.53">16615 16228 0,'0'0'0,"18"-18"31,-18 36-15,0-1-16,0 72 15,-36 87 17,19 53-17,17-52 1,0-89-16,35 71 15,18 52 1,53-70 0,0-70-1,35-18 1,0-71 0,-71-17-1,-70 17 1</inkml:trace>
  <inkml:trace contextRef="#ctx0" brushRef="#br0" timeOffset="31997.56">17603 17833 0,'0'0'0,"17"0"16,1 0 0,-18 18 15,-18-18-15,1 0-1,-18 0 1,-1 0-1,1-18 1,17-35 0,18-35-1,53 0 1,-17 52 0,-19 19-16,18 17 15,1 53 1,-1 88-1,-17-35 1,-1 88 0,1-36-1,-18-52 1,0-53 15,0-35-31,0-1 16,-18-17-1,1-17 1,-36-36 0,-18 35-1,1 1 1,-19 52 0,1 18-1,53 17 1,53-34-1,17-36 17,53-18-32</inkml:trace>
  <inkml:trace contextRef="#ctx0" brushRef="#br0" timeOffset="32379.45">17779 18097 0,'0'0'0,"0"-17"15,18-1 1,0 1 0,-18-1-16,17 18 15,18 18 1,1 34 0,-19-16-1,-17 17 1,-17 0-1,34-71 17,1-35-17,-18 35 1,35-17 0,18-18-1,0 71 1,-18 17-1,-17 36 1,-18-1 0</inkml:trace>
  <inkml:trace contextRef="#ctx0" brushRef="#br0" timeOffset="32546.82">18220 18062 0,'0'-17'0,"18"17"47,-1 0-31,1 0-16,0 0 16</inkml:trace>
  <inkml:trace contextRef="#ctx0" brushRef="#br0" timeOffset="33347.49">18485 17992 0,'-18'0'0,"0"-18"16,18 0 0,0 1-1,18 17 1,0 17-1,-18 54 1,0-18 0,-18 0-1,0-53 1,36 0 15,0-36-15,17-34-1,18-1 1,0 18 0,-36 53-1,19 53 1,-19 18 0,-17-18-1,0-36-15,0 1 16,0 0-1,0-36 1,36-52 0,-1-1 15,18 0-15,0 36-1,-36 70 1,-17 1-1,0 34 1,18-17 0,17-35-1,36-18 1,-18-18 0,0-17-1,-36 35 1,1-35-16,0-36 31,-18 1-31,0 52 16,0 0-1,-18 71 17,-17 35-17,35-35 1,17 18-1,54-71 1</inkml:trace>
  <inkml:trace contextRef="#ctx0" brushRef="#br0" timeOffset="34979.28">19420 17851 0,'0'0'15,"-36"0"1,36 17 31,18 1-47,-18 35 15,0 0 17,0-36-32,0 19 15,0-19 1,18-52-1,17-18 1,18-18 0,0 1-1,-18 52 1,-17 36 0,-18 17-1,0 18 1,17 0-1,1-35 17,0-54-17,-1 1 1,18 0 0,-17 17-1,0 36 16,-18 35-15,17-36 0,36-17-1,0-35 1,0 0 0,-35 17-16,17-17 15,-17 17-15,-18 1 16,-18-1-1,-35 53 1,18 18 15,35 0-31,17 0 32,19-18-17,-1-52 1,18-19-1,-18-17 1,-35 1 0,-17 34-1,-1-17 1,53 17 15,-17 0-31,17 18 16,18 18-1,-18 17 1,-17 1 15,-18-1-15,0-18 0,-18-17-1,1-17 1,-1-18-1,53-36 1,36 18 0,-18 35-1,17 18 1,-52 18 0,-18 0 46,0-1-31,-18 1-31,18 0 16,0-1 15,36-17-15,34 0-1,-17 0 1,-35 0-16,17 0 16,0 0-1,-35-35 1,0 0 0,0-1-1,0 1 1,0 70 15,0-17-31,0 35 16,0 70 15,36 36-15,-36 0-1,-36-88 1,-17-19-1,-17-87 1,52-71 0,36 0-1,-1 54-15,107-72 16,-36 71 0,18 36-1,-53 17 1,-53 35-1,-18-35 1</inkml:trace>
  <inkml:trace contextRef="#ctx0" brushRef="#br0" timeOffset="35150.91">21272 17780 0,'0'0'0,"0"-18"32</inkml:trace>
  <inkml:trace contextRef="#ctx0" brushRef="#br0" timeOffset="64659.15">11271 17798 0,'0'35'0,"0"-70"0,-88 17 31,88 0-31,-36-35 15,54 1 1,17 34-16,53-70 16,142-89-1,140-70 1,36 18 0,-159 106-1,17-1 1,-105 54 15,-88 17-15,-36 35-1,-18-17 1,-34 17 0</inkml:trace>
  <inkml:trace contextRef="#ctx0" brushRef="#br0" timeOffset="64957.59">12611 16351 0,'0'0'0,"-35"0"0,-36 0 16,1 0-1,88 0 16,34 18-15,72 0 0,-18 17-1,-71-18-15,53 19 16,-35 70 0,-106-1-1,-141 142 1,-35-35-16</inkml:trace>
  <inkml:trace contextRef="#ctx0" brushRef="#br0" timeOffset="74563.89">17638 11677 0,'0'-35'32,"0"17"-32,0 0 15,18 18 1,-1-17 0,1 17-1,0 0 16,-18 35-15,35 18 0,0 35-1,-17-53-15,17 159 16,18 18 0,-18-53-1,-17 53 1,-18-1-1,0-87 1,0 87 0,0 1-1,18-53 17,-18 52-17,0-17 1,0-35-1,-18-18 1,0-35 0,1-53-1,-1 0 1,18-18 0,-18 1-1,18-19 1,0 1-1,-17-1 1,17 1 0,0-36 31,-18 1-32,18-36 1</inkml:trace>
  <inkml:trace contextRef="#ctx0" brushRef="#br0" timeOffset="75114.39">17568 14199 0,'0'18'47,"17"0"-16,1-1-15,-18 1-16,17-1 15,19 36 1,-1 36 0,0-54-1,-35-17-15,36 17 16,34-35 0,18 0-1,1-35 1,-1-1-1,-35 19 1,-18-19 0,-35 19-1,0-1 17,-18 18 46</inkml:trace>
  <inkml:trace contextRef="#ctx0" brushRef="#br0" timeOffset="77479.41">18344 15416 0,'0'-17'78,"0"-1"-46,0-35-17,0 18-15,17 17 16,1-52 0,17-1-1,-17 36-15,17-36 16,53-17-1,-17 35 1,-1 53 0,-34 35-1,17 36 1,0 17 0,-1 0-1,-16-52 1,-19-19-1,-17 1 1</inkml:trace>
  <inkml:trace contextRef="#ctx0" brushRef="#br0" timeOffset="77905.66">18696 15328 0,'-17'0'15,"34"0"-15,-52 0 16,53 0 0,17 18-1,36-1 1,-18 1 0,-18 0-16,18-1 15,0-17 1,0-17-1,-18-19 1,-18 1 0,-17-18 15,0 0-15,0 18-1,0 53 16,18-18-15,-18 17 0,18 1-1,-36 0 17</inkml:trace>
  <inkml:trace contextRef="#ctx0" brushRef="#br0" timeOffset="78482.34">18538 15769 0,'0'0'0,"0"-17"16,0-1 15,-18 18-31,-17 0 31,-18 18-31,35-18 16,-52 17 0,34-17-1,19 0 1,17 18-1,17-18 1,1 17 0,0 19-1,17 34 1,18 1 0,-18-18-1,0 0 1,-17-18-1,0-53 1</inkml:trace>
  <inkml:trace contextRef="#ctx0" brushRef="#br0" timeOffset="78938.74">18520 15857 0,'0'0'0,"-35"-17"31,35 34 0,0 1-15,17 0-16,1 17 16,0-17-16,35 17 15,52 35 1,19-17-1,-36-17 1,18-36 0,-36-18 15,1-35-15,-18-18-1,-35 19 1,17-19-1,-35 36 1,0 17 0,-18 18 46,18 18-46</inkml:trace>
  <inkml:trace contextRef="#ctx0" brushRef="#br0" timeOffset="81840.47">18502 14482 0,'18'0'62,"0"0"-46,-18-18 0,17 18-16,1-18 15,0 1 1,17-36-1,35 0 1,-17-35 15,0-1-15,18-69 0,-1-54-1,-34-17 1,-1-18-1,-17 88 1,-18 88-16,0-70 16,-18-53-1,-35 18 1,18 70 0,-18-17-1,18 17 16,-1 35-31,19 18 32,17 36-17,0-1 1</inkml:trace>
  <inkml:trace contextRef="#ctx0" brushRef="#br0" timeOffset="82279.89">18591 12347 0,'0'18'0,"0"-36"0,-18 36 16,18-36-1,-18 18 1,18-17 0,0-1-16,0-17 15,0-18 1,0-35-1,18 35 1,17 0 0,0 17-1,36 36 1,0 53 0,-1 0-1,-17 0 1,18 18-1,-36-36 1,0-17 15</inkml:trace>
  <inkml:trace contextRef="#ctx0" brushRef="#br0" timeOffset="83264.13">19384 12541 0,'-17'0'0,"17"-17"31,0 34-31,17 1 16,1 17 0,-18-17-16,0 35 15,18 17 1,-1-17 0,-17-35-1,-17-36 1,-19-52-1,1-54 17,35 1-17,0 34 1,53 1 0,0 71-1,17 34 1,-52 36-1,-18 35 1,-35 1 0,-18-19-1,18-35 1,70-35 15,-18 0-31,54 0 16,17 18-1,-35 0 1,0 35 0,-53-36-1</inkml:trace>
  <inkml:trace contextRef="#ctx0" brushRef="#br0" timeOffset="83914.3">19719 12524 0,'-17'0'15,"34"0"1,1 0 0,17 0-1,18-18 1,-17-17-1,-19 17 17,-17 0-32,-17 1 15,-19-19 1,-17 19 0,18 34-1,17 19 1,18 34-1,36 1 1,-1-36 0,36 0-1,-1-52 1,1-36 0,-36-35 15,-35 35-31,0-18 15,-18 54 1,-17 34 15,35 1-15,18 35 0,17 0-1,35 0 1,-34 0-1,-36-36 1,0 1 0,-53-1-1,35-17 1,-17-35 0</inkml:trace>
  <inkml:trace contextRef="#ctx0" brushRef="#br0" timeOffset="84782.69">20231 12312 0,'0'0'0,"0"-18"16,-18 1 0,1 17-1,17 17 1,0 1-1,0 0 1,17 34 0,19 19-1,-19-36 1,18-17 0,1 0-1,-19-54 1,1 1-1,0-36 1,-18 1 0,0 35 15,0 52 0,17 19-15,19 16-1,-1 1 1,-18-35 0,1-18-16,0 0 15,17-53 1,0-53 15,-17-52-31,-18 52 16,0 0-1,-35 88 1,17 36 15,18 52-15,18 19 0,35 16-1,0 1 1,-18-70-1,-18-19-15,19 1 16,-1-53 0,0-36-1,-17-17 1,-18 35 0,-18 0-1,1 18 1,-1-1-1,0 36 17,18 36-1,0-19-31</inkml:trace>
  <inkml:trace contextRef="#ctx0" brushRef="#br0" timeOffset="85147.5">20866 11906 0,'-18'-35'31,"18"53"-15,18-1 0,-18 1-16,18 88 15,-1-18 1,1 35-1,17-17 1,-17-71 0,17-17-1,18-53 1</inkml:trace>
  <inkml:trace contextRef="#ctx0" brushRef="#br0" timeOffset="85348.01">20813 12171 0,'-18'0'15,"36"0"-15,-53 0 0,52 0 32,19 0-17,34-18 1,1-17-1,-54 35-15</inkml:trace>
  <inkml:trace contextRef="#ctx0" brushRef="#br0" timeOffset="88132.94">2187 11924 0,'-18'0'15,"18"-18"1,18 18 15,0 18 16,-1 35-31,1 0-1,0-18-15,17 18 16,18 35-1,-18-17 1,-35-36 0,0-17-16</inkml:trace>
  <inkml:trace contextRef="#ctx0" brushRef="#br0" timeOffset="88450.47">2381 11818 0,'0'0'0,"-17"-18"0,-1 18 16,18-17 0,0-1-1,18 18-15,17 18 16,53 17-1,-35 18 1,35 70 0,-88-87-16,18 34 15,-54 54 1,1-54 0,18-52-1,-36 17-15,17-17 16</inkml:trace>
  <inkml:trace contextRef="#ctx0" brushRef="#br0" timeOffset="89500.64">2946 11695 0,'0'0'15,"-18"0"-15,0-36 16,1 19-1,34 17 1,19 53 15,-19-18-15,1 0-16,17 0 16,0 36-1,-17-36 1,-18-17-1,0-36 1,-35-35 0,-18-70-1,0-36 1,18 71 0,17-18 15,53 88-16,36 71 1,35 18 0,-53-1-1,17 19 1,-17-36 0,-53-36-1,-18-17 1,-17-88-1,18 17 1,17-52 0,52 52-1,19 71 1,-18 36 0,17 70-1,-17-1 16,-35-34-15,0-18 0,-18-36-16</inkml:trace>
  <inkml:trace contextRef="#ctx0" brushRef="#br0" timeOffset="89950.8">3633 11553 0,'18'0'0,"-36"0"16,36-17-16,-18-1 0,0-17 16,-18-18-1,1 35 1,-18 1 15,-1 34-15,19 36-1,-1 0 1,53 35 0,1-17-1,-1-36 1,0-35 0,-17-53-1,-1-17 1,-17-18-1,0 17 1,0 53 0,18 18-1,0 18-15,35 53 16,17-19 0,-52-16-1,-1-36 1</inkml:trace>
  <inkml:trace contextRef="#ctx0" brushRef="#br0" timeOffset="90285.76">3969 11307 0,'0'0'0,"0"-18"16,-18-35-1,0 35 1,-17 1-1,0 34 1,-1 19 0,19 17-1,34-18 1,19 0 15,34 0-15,18-17-1,-52 17 1,-19-17 0,-52 17-1,-35-17 1,17-18 0</inkml:trace>
  <inkml:trace contextRef="#ctx0" brushRef="#br0" timeOffset="90653.49">4216 11165 0,'0'0'0,"0"-53"32,-36 36-32,-17 17 31,18 0-31,0 17 31,17 19-15,36-1-1,35 18 1,-18-18 0,-17-17-16,35 0 15,-1 17 1,-34-18-1,-18 1 1,-53 17 0,-17-17-1,17-36 1</inkml:trace>
  <inkml:trace contextRef="#ctx0" brushRef="#br0" timeOffset="90901.3">4268 11095 0,'0'0'0,"0"-35"15,0 17 1,18 18 15,17 35-15,18 18-1,-17 0 1,-19-18-16,1 1 16,-1 17-1</inkml:trace>
  <inkml:trace contextRef="#ctx0" brushRef="#br0" timeOffset="91054.51">4268 10813 0,'0'0'0,"-17"-36"0,17 19 15,-18-1 1,1 18 0,17 18-1,17-18-15</inkml:trace>
  <inkml:trace contextRef="#ctx0" brushRef="#br0" timeOffset="91418.16">4462 11024 0,'0'-17'15,"18"17"1,0 17-1,-1-17 1,19 36 0,34 16-1,-17 1 1,-35-35 0,-18-36-1,0 1 1,-18-36-1,18-35 1,0 17 0,0-17-1,18 70 1</inkml:trace>
  <inkml:trace contextRef="#ctx0" brushRef="#br0" timeOffset="91817.73">4921 10901 0,'0'0'0,"-18"0"16,18 17-1,18-17 16,0 0-15,-1 0-16,1-17 16,17-18-1,-17-1 1,0 1 0,-18 17-1,0-17 1,-36 0-1,1 35 1,0 17 0,35 54-1,35 17 1,36 0 0,-19-52-1,-16-36-15</inkml:trace>
  <inkml:trace contextRef="#ctx0" brushRef="#br0" timeOffset="92484.82">5450 10707 0,'-17'0'16,"17"-18"0,0 1-1,-18-1 1,0 0-16,1 18 16,-19 18 15,19 0-16,-1 34 1,36 19 0,17 0-1,0-36 1,-17-35-16,35 0 16,0-71-1,0-52 1,-71-18-1,-35-18 1,0 88 0,0 1-1,53 87 17,36 36-32,16 53 31,19 18-16,0-36 1,-54-53-16</inkml:trace>
  <inkml:trace contextRef="#ctx0" brushRef="#br0" timeOffset="92968.24">5856 10601 0,'0'0'0,"0"-71"16,-18 54-16,1-19 16,-1 19-1,18-1-15,-35 18 32,17 18-17,-17 17 1,17 18-1,18 0 1,18-35 0,35 17-1,-18-53 1,18 1 0,-36-36-1,-17 17 1,0 19-1,0-1 1,36 53 0,-19 1-1,54-1 17,-53-17-32,35-18 15,-1-18 1,-34-35-1,-18 18-15</inkml:trace>
  <inkml:trace contextRef="#ctx0" brushRef="#br0" timeOffset="93119.04">6120 10389 0,'-35'-106'16,"-35"18"-1,175 282-15,-246-441 0,88 194 16,18 18 0,70 106-1,54 52 1,16 18-1,1-35 1,-70-71 0</inkml:trace>
  <inkml:trace contextRef="#ctx0" brushRef="#br0" timeOffset="93618.56">6085 10477 0,'0'0'0,"-35"-17"16,17-1-16,1 1 15,34 17 1,36-36 0,71 1-1,-36 17 1,53-35 0,-71 1-1,-52 16 1,-53 1-1,-18 17 1,0 36 0,18 35 15,17 17-15,36-17-1,17 0 1,36-17-1,-19-19 1,-16-34 0,-1-36-1,-35-36 1,-18 19 0,1 52-1,34 18 1,19 71-1,34 35 1,-35-36 0</inkml:trace>
  <inkml:trace contextRef="#ctx0" brushRef="#br0" timeOffset="110475.59">2487 12929 0,'0'-17'62,"18"-1"-46,-18 0-1,17-17 1,19-18 0,-1 18-1,0 17-15,0 18 16,18 36-1,0 16 1,-53 19 0,-17 17-1,-54-17 1,18-18 0,18-53-1,17-18 16,18 0-15,18-35 0,35 36-1,0 17 1,17 0 0,-35 17-1,-17 1 1,-18 0-1</inkml:trace>
  <inkml:trace contextRef="#ctx0" brushRef="#br0" timeOffset="110726.15">2734 12700 0,'-18'-18'16,"36"36"-16,-36-53 0,36 52 31,0 1-15,34 17-1,54 36 1,-35-1 0,-36 19-1,-53-37 1,-52 1-1,35-35-15</inkml:trace>
  <inkml:trace contextRef="#ctx0" brushRef="#br0" timeOffset="110974.73">3087 12700 0,'0'0'0,"-18"-18"16,36 36 15,-1 0-15,1-18-16,0 17 15,17 1-15,0 17 16,0 18-1,-35-18 1</inkml:trace>
  <inkml:trace contextRef="#ctx0" brushRef="#br0" timeOffset="111275.66">3016 12682 0,'0'0'0,"-18"-35"0,-17-18 15,18-53 1,52 36 0,88-18-1,-34 52 1,34 54 0,-70 52-1,-35 36 1,-89-17-1,0-37 1,-17-16 0,35-36-1</inkml:trace>
  <inkml:trace contextRef="#ctx0" brushRef="#br0" timeOffset="111659.07">3492 12541 0,'18'18'62,"0"0"-62,-1-1 16,1 1-16,35 35 16,17-18-1,-52-35 1,35-18 0,0-35-1,-36 1 1,-17 34-1,-17-53 1,-1 36 0,-35 17-1,36 18 1,17 18 0</inkml:trace>
  <inkml:trace contextRef="#ctx0" brushRef="#br0" timeOffset="112076.31">4021 12400 0,'0'-18'15,"0"36"-15,-17-53 0,17 17 31,-18 18-15,18-17-16,-17 52 31,-1-18-15,18 1-16,-18 17 16,36 1-1,35-19 1,17 1-1,-17-18 1,18 18 0,-53 17-1,-71 0 17,-18-17-17,0-1 1,54-17-16,-1-17 0</inkml:trace>
  <inkml:trace contextRef="#ctx0" brushRef="#br0" timeOffset="112526.41">4110 12136 0,'0'-18'15,"0"36"-15,-18-36 0,18-17 16,18 35 15,-18 17-31,35 19 16,-17-19-16,35 71 31,-36-17-15,18 17-1,-17-35 1,-18-35 0,0-54 15,18-52-15,17 18-1,-17 52 1,-1 18-16,19 0 15,16 53 1,-34-18 0,17 18-1</inkml:trace>
  <inkml:trace contextRef="#ctx0" brushRef="#br0" timeOffset="112710.02">4604 12136 0,'0'0'0,"17"-18"32,1 18-32,35-35 15,17-1 1,-34 1-1</inkml:trace>
  <inkml:trace contextRef="#ctx0" brushRef="#br0" timeOffset="113343.88">5186 12065 0,'0'0'0,"-18"-53"16,18 35-1,-18-17-15,1 18 16,-1-1 0,0 36-1,1 17 1,-18 35 0,17 19 15,18-19-16,35-17 1,0-71 15,1-52-15,-19-18 0,1 52-16,-18-69 15,0-37 1,-18 54-1,18 53 1,18 88 15,17 17-15,18 19 0,-18-19-1,-17-17 16,0-35-31</inkml:trace>
  <inkml:trace contextRef="#ctx0" brushRef="#br0" timeOffset="114326.32">5450 11853 0,'0'0'0,"0"-35"15,0-18 1,-17 35-1,-1 18 1,0 18 0,18 0-1,0 17 1,0 18 15,18-35-15,0-1-16,-1 1 15,18 0 1,1-18 0,-19-18-1,1-17 1,-36-1 0,-17 1-1,0 17 1,0 1-1,70-1 17,18-17-17,0 0 1,35-18 0,-35 17-1,-36 19 16,-34-1-15,-1 36 0,0 17-1,18 0 1,36 36 0,-19-36-1,36 18 1,-17-35-1,34-18 1,-35-36 0,-17-17-1,0-17 1,-18 17 0,-18 18-1,18 17 16,18 36-15,-18-1-16,17 19 16,19-1-1,17 18 1,-1-53 0,-16 0-1,34-53 1,-34-35-1,-19 0 1,-52 52 0,-18 1-1,0 35 1,18 35 15,35-17-15</inkml:trace>
  <inkml:trace contextRef="#ctx0" brushRef="#br0" timeOffset="114876.42">6367 11377 0,'0'-18'15,"18"18"32,0 18-31,-1 0-16,1-18 0,70 88 31,-70-53-15,-1 18-1,-17-18 1,-17-35 0,17-17-1,0-54 1,35-35 0,-17 36-1,-1 35-15,19-1 16,-1 36-1,-18 53 1,-17 0 15,0 0-31,18-18 16,17 1 0,18-1 15,-17-18-16,17-34 1,-18-18 0,-35 17-16</inkml:trace>
  <inkml:trace contextRef="#ctx0" brushRef="#br0" timeOffset="131816.75">16756 11324 0,'0'-17'15,"-17"34"48,-1 1-48,0-1 1,1 1-16,-19 0 0,1 17 16,-35 36-1,52-36 1,-17 0 0,35-17-1,17-1 1,1 1-1,0-18 1,17 18 0,35-1-1,19-17 1,-37 0 0,-34 0-1,0 0 1</inkml:trace>
  <inkml:trace contextRef="#ctx0" brushRef="#br0" timeOffset="132117.19">16650 11518 0,'0'0'0,"-17"0"0,17-17 15,17 17 16,1 0-15,35 0 0,70-18-1,36-17 1,-71 17 0,-52 0-16,52 1 15,-35-1 1,-36 18-1,-52-18 17</inkml:trace>
  <inkml:trace contextRef="#ctx0" brushRef="#br0" timeOffset="138736.07">14393 14940 0,'0'0'0,"-18"0"31,36 0 16,-1 0-47,1 0 16,53 0-1,-1 18-15,71-18 16,141 0 0,1 17-1,-125 1 1,72-18 0,-54 0-1,-52 0 1,-89 0-1,0 0 1,-17 0 31,-18-18-16,-18 18-15,18-17-1,-18-19 1,1-34 0,17-1-1,-18-70 1,18 0 0,0 53-1,0 53-15,0-36 16,0 18-1,0 18 1,0 17 0,-17 1 15,17-1 0,-18 18-15,-17-18-1,-1 18 1,1 0-16,-71 18 16,-105 0-1,17-1 1,-124 36 0,18-35-1,53-18 1,53 17-1,35-34 17,89-1-32,17 1 15,18 17 17,17 0-17,18 17 32,0 1-31,18-1-1,-18 19-15,17 17 16,1 70 0,-18 18-1,0 0 1,18-70-1,-1-1 1,-17-17 0,18 0-1,0-35 1,17 0 15,71-1-15,52 1-1,54-53 1,-141 35-16</inkml:trace>
  <inkml:trace contextRef="#ctx0" brushRef="#br0" timeOffset="140756.39">12752 10513 0,'-17'0'16,"17"-18"15,17 18 0,1 18-15,0-1-1,-1-17-15,54 36 16,-1-1 0,71 53-1,-35 18 1,-53-35-1,-17-36-15,16 53 16,-34-35 15,0 17-31,-1-17 32,-17 0-17,0-35 1,0 0-1,0-36 17,0 0-32</inkml:trace>
  <inkml:trace contextRef="#ctx0" brushRef="#br0" timeOffset="141020.44">13140 11218 0,'18'0'31,"0"0"-15,-1 0-16,1 0 15,17 0 1,36 0-1,-18 18 1,-18 0 0,0-18-1</inkml:trace>
  <inkml:trace contextRef="#ctx0" brushRef="#br0" timeOffset="141270.29">13528 11218 0,'0'-35'16,"0"70"-1,0-88-15,0 18 16,0 17 0,-17 18-1,17-17 1,-18 52 0,1 0-1,-1 18 1,0 0-1,1 0 1,-1-18 0,0 1-1,18-19-15</inkml:trace>
  <inkml:trace contextRef="#ctx0" brushRef="#br0" timeOffset="143708.76">13864 12259 0,'0'0'0,"0"-18"15,17 18 32,1 0 0,-18 18-31,17 17-1,1-17-15,17 35 16,1 17-1,17 72 1,-18-19 0,18 18-1,-36-53 17,1-35-32,17 106 15,-35-53 1,18 70-1,-18-35 1,-35 0 0,17-52-1,-17-1 1,17 0 0,0-17-1,1-36 1,17-18-1,-18 1 1,18-36 62,0 1-62,-17 17-16,17-18 15,-18 1-15</inkml:trace>
  <inkml:trace contextRef="#ctx0" brushRef="#br0" timeOffset="144187.64">13899 13917 0,'0'18'31,"17"-18"-31,1 0 16,-18 17-1,35-17 17,-17 36-17,35-19 1,-35 1-1,-1-18-15,1 18 16,-1-18 0,1 0-16,17-18 15,1 0 1,17-17 0,0 17-1,-36 1 1,1 17-1,-36 17 32,18 1-47,-17 0 16,-1-1 0,-17 1-1,17 0-15</inkml:trace>
  <inkml:trace contextRef="#ctx0" brushRef="#br0" timeOffset="145989.24">12523 14852 0,'-18'0'16,"1"0"0,-1 0-1,18-18-15,0 1 16,0-19 0,0-17-1,18-35 1,-1 53-16,19-36 15,17 1 1,0 52 0,-18 18 15,18 53-15,35 35-1,-18 18 1,-34-53-1,17 0 1,-36-18 0</inkml:trace>
  <inkml:trace contextRef="#ctx0" brushRef="#br0" timeOffset="146387.79">12735 14870 0,'0'17'0,"-18"-17"31,36 0-15,-1 0 0,1 0-1,0 0 1,17 0-1,53-17 1,0-1 0,-17-17-1,-36 17 1,-17 0-16,-1-17 16,-17-18-1,-17 0 1,-1 36 15,18 52-15,0-17-1</inkml:trace>
  <inkml:trace contextRef="#ctx0" brushRef="#br0" timeOffset="146822.26">12717 14958 0,'0'0'0,"-18"0"15,1 0-15,-1 0 31,1 0-15,-19 0-16,-17 0 31,36 0-31,-1 0 16,0 0 0,18 17 15,0 1-16,18 0 1,-18-1-16,18 19 16,17 17-1,18-1 1,-18-34 0,-17-18-1</inkml:trace>
  <inkml:trace contextRef="#ctx0" brushRef="#br0" timeOffset="147210.7">12629 15028 0,'0'-17'15,"18"34"32,-1 1-31,1-18-16,35 35 15,0-17 1,52 17 0,19-35-1,-36 0 1,-35-17-1,-18-36 1,-17 0 0,-18 17 15,0 19-15,18 17 15</inkml:trace>
  <inkml:trace contextRef="#ctx0" brushRef="#br0" timeOffset="150558.31">22736 14199 0,'0'-17'32,"0"-1"-32,17 0 0,-17 1 31,0-1-31,18 18 15,-18-18 1,-35 18 0,-18 18-1,-71 35 1,54 18 0,34-19-16,-17 37 15,36 87 1,70-17-1,53-71 1,52-53 0,-70-35-1,18-53 1,-70-35 0,-36 53-1</inkml:trace>
  <inkml:trace contextRef="#ctx0" brushRef="#br0" timeOffset="150974.35">23229 14429 0,'0'0'0,"18"-18"31,-36 0-31,1 18 16,-1 0-16,-17 0 16,0 18-1,-1 53 1,19-1 0,17 18-1,35-17 16,53-36-15,-35-35 0,18-53-1,-54-17 1,-17-54 0,-35 36-1,-18 53 1,35 35-1,1 0 1</inkml:trace>
  <inkml:trace contextRef="#ctx0" brushRef="#br0" timeOffset="151558.03">23829 14464 0,'0'0'16,"18"-18"-16,-1 18 0,-17-17 15,36-19 1,-54 1 0,0 17-1,-35 18 1,1 0-1,-19 18 1,18 53 0,35 17-1,18-18 1,0-52-16,18 35 16,35-18-1,-18-35 1,36-53 15,-1-70-15,-17-36-1,-35-17 1,0 87 0,-18 19-1,0 70 1,0 70-1,0 1 1,0 88 0,35-18-1,-35-18 1,0-52 0</inkml:trace>
  <inkml:trace contextRef="#ctx0" brushRef="#br0" timeOffset="152041.32">24182 14429 0,'-18'17'31,"36"-17"0,0 0-15,-1 0 0,1 0-16,52-17 15,-34-1 1,-19 18-16,1-35 16,0-1-1,-36-17 16,-35 18-15,-35 35 0,35 18-1,0 35 1,53 53 0,35-36-1,53 18 1,1-17-1,-19-71 1,-35 0 0,1-18-1,-36-17 1,-18 17 0</inkml:trace>
  <inkml:trace contextRef="#ctx0" brushRef="#br0" timeOffset="152707.87">24799 14411 0,'-17'0'16,"17"18"31,17-18-32,18 0 17,1 0-32,52 0 15,0 0 1,-53 0 0,-17 0-1,0 0 1,-36 0-1,-35 0 1,0-18 0,-35 18-1,35 0 1,18 0 0,17 0-1</inkml:trace>
  <inkml:trace contextRef="#ctx0" brushRef="#br0" timeOffset="153365.01">25328 13988 0,'0'0'0,"-17"-36"31</inkml:trace>
  <inkml:trace contextRef="#ctx0" brushRef="#br0" timeOffset="154075.16">25346 13988 0,'18'0'31,"-18"17"-31,17 1 16,1 35 0,-18 106-1,18-36 1,-18-35-16,17 71 15,1 35 1,-18-71 0,0-52-1,-18-89 17,18-52-17,-17-71 16,17 0-15,-18 88-16,18-88 16,0-18-1,18 53 1,-1 53 0,54 18-1,17 52 1,0 36-1,-53 36 1,-52-1 0,-19-53-1,-34 0 1,-18-35 0,52-35-1,36 17 1</inkml:trace>
  <inkml:trace contextRef="#ctx0" brushRef="#br0" timeOffset="154476.06">25840 14093 0,'-18'0'0,"18"18"31,0 0-15,0-1-16,18 54 15,-1 17 17,1-35-32,0-18 15,17 1 1,18-19-1,18-52 1,-19-36 0,-52-17-1,18-18 1,-53 18 0,17 53-1,1 35 1,17 18-1</inkml:trace>
  <inkml:trace contextRef="#ctx0" brushRef="#br0" timeOffset="154909.46">26457 14129 0,'0'0'0,"18"0"16,-1-18 0,1 18-16,-18-18 15,0-17 1,-35 0 0,0 17-1,-36 18 1,36 36-1,17-1 1,18 0 0,71 18-1,17 18 1,-18-19 0,-34-34-1,-19 17 16,-52-17-15,-36-18 0,-17-18-1,53 1 1,17-19 0</inkml:trace>
  <inkml:trace contextRef="#ctx0" brushRef="#br0" timeOffset="155459.47">26757 13847 0,'0'0'0,"0"-18"16,-18 0-16,18 36 46,0 0-30,18 34 0,-18 1-1,18-17-15,-18 34 16,0 54 0,-36-19-1,19-69 1,17 17-1,-18-36 1,18-52 0,18 0-1,35-53 1,0-1 0,-1 36-1,1 53 16,-17 18-15,-1 35 0,0 18-1,-17-19 1,0 1 0,-18-35-1,0-36 16</inkml:trace>
  <inkml:trace contextRef="#ctx0" brushRef="#br0" timeOffset="155758.82">27251 14058 0,'0'0'0,"-18"18"0,1-1 31,34-17-15,36 18 0,-35-18-16,52 0 15,36 0 1,-53 0-1,-71 0 32,1-18-47</inkml:trace>
  <inkml:trace contextRef="#ctx0" brushRef="#br0" timeOffset="156726.56">28027 14129 0,'0'0'15,"18"0"-15,-1-18 16,-17 0 0,18-17 15,-18-18-16,-35 36 1,17 17-16,-35 17 16,-35 36-1,17 53 1,36-18 0,53 18-1,35-35 1,17-36-1,1-53 1,52-105 0,-70 35-1,-18-106 1,-17 0 0,-18 70 15,0 1-16,0 87 1,-18 124 0,18 1-1,0 140 1,18-123 0,-18 17-1,18-70 1,-18-35-1</inkml:trace>
  <inkml:trace contextRef="#ctx0" brushRef="#br0" timeOffset="157728.71">28468 14093 0,'0'0'0,"18"0"0,17-35 31,-18 18-15,-34 34 15,17 1-15,-18-1 0,1 19-1,17-19-15,0 19 16,17 17-1,18-36 1,18-17 0,-17-17-1,-1-54 1,-35-17 0,-53 17 15,18 36-16,-18 17 1,70 36 15,54 17-15,0-17 0,-18-18-16,35 18 15,18-18 1,-36-18-1,-52 0 1,-36 36 31,18 0-47,-18 17 16,18 0-16,-17 18 31,17 18-16,0-1 1,35-52 0,0-1-1,18-52 1,35-18 0,-35-35-1,-17 17 1,-36 36-1,0 18 1,17 34 0,1 36-1,17 35 17,0 0-17,1-52 1,-1-19-1,36-52 1,-36 0 0,18-71-1,-36 0 1,-34 18 0,-19 53-1,-16 35 1,16 17-1,36 1 1</inkml:trace>
  <inkml:trace contextRef="#ctx0" brushRef="#br0" timeOffset="158310.47">29720 13970 0,'0'0'0,"-17"0"16,17-18 0,17 18 15,-17 18-15,18 0-16,0 17 15,-18-17-15,35 34 16,-18 37-1,-17-54 1,0-17-16,-17 17 16,-1-18-1,36-34 32,-1-18-31,19-1-16,34-52 15,-17 35 1,35-17 0,-52 70-1,-36 53 1,0-1 0,0 37-1,17-1 1,19-35-1,-1-53 1,0 0 0,36-53 15,-18-18-31,-36 36 16,-17 0-1</inkml:trace>
  <inkml:trace contextRef="#ctx0" brushRef="#br0" timeOffset="179687.19">900 4427 0,'0'0'0,"-18"-17"32,18-1-17,18 18 1,-18 18 31,17-1-32,1 19 1,-1 17 0,1-36-16,0 18 15,17 1 1,71-19 0,17-34-1,1-19 1,158-34-1,35-18 1,-70 17 0,-105 36-1,-125 35 1</inkml:trace>
  <inkml:trace contextRef="#ctx0" brushRef="#br0" timeOffset="186387.35">811 5221 0,'0'0'0,"-17"-18"15,34 18 1,1 0-16,0-17 16,-18 34 15,0 1-16,17-18-15,19 53 16,-19 0 0,1-35-1,17 34-15,-17 1 32,17 0-17,36-35 1,17 0-1,0-36 1,35-35 0,36-18-1,35 1 1,-35 17 0,-53 18-1,-53 17 1,0 0-1,-36 18 1</inkml:trace>
  <inkml:trace contextRef="#ctx0" brushRef="#br0" timeOffset="188808.53">11606 5609 0,'0'0'0,"-71"0"31,54 0-31,-1 0 16,18 18 0,35-1 15,1-17-31,52 36 16,88-1-1,177 18 1,35 17-1,-71-17 1,-105-17 0,-141-36-1,-36 0 1,-88-18 15,35 18-31</inkml:trace>
  <inkml:trace contextRef="#ctx0" brushRef="#br0" timeOffset="189173.85">11729 5874 0,'0'0'0,"-35"0"0,-18 0 16,36 0-16,-1 0 16,106 17 15,18 1-15,-18-18-16,124 35 15,193 1 1,-17 16-1,-123-16 17,-159-36-32,-53 17 31,-88-17 0</inkml:trace>
  <inkml:trace contextRef="#ctx0" brushRef="#br0" timeOffset="189889.04">14939 5821 0,'0'0'15,"18"17"17,0-17-17,17 0-15,106 18 16,-17 0 0,-54-18-16,71 17 15,71-17 1,-53 18-1,-89-18 1,-52 0 15,-53-18-31</inkml:trace>
  <inkml:trace contextRef="#ctx0" brushRef="#br0" timeOffset="190239.03">14975 6103 0,'0'0'0,"-18"18"15,36-18 16,17 17-31,71-17 16,88 0 0,35 18 15,-35-18-15,-35-18-1,-106 18 1,-35 0-1,-36-17 1,0 17-16</inkml:trace>
  <inkml:trace contextRef="#ctx0" brushRef="#br0" timeOffset="201994.38">758 6085 0,'0'-17'31,"18"17"-31,0-18 16,17 18 0,-17-18-1,-1 18 1,-17-17-1,0 34 17,0 1-1,18 0-31,-18 35 16,35 0 15,0 0-16,1-36 1,34-17 0,-34-17-16,52-19 15,-35 1-15,88-18 16,106-53 0,-18 18-1,-106 53 1,-87 17-1</inkml:trace>
  <inkml:trace contextRef="#ctx0" brushRef="#br0" timeOffset="205894.52">829 6914 0,'0'0'16,"0"-17"-16,-18 17 0,36 0 15,0-18 1,17 18 0,0-17-1,-17 17 1,-18 17 0,0 1-1,0-1 1,0 36-1,0-35-15,0 17 16,0 1 0,0-19 15,53-17-15,35-35-16,53-18 31,53-18-16,53-34 1,-71 34 0,-105 53-1,-53 1-15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49:42.1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9348 5786 0,'18'0'94,"52"0"-94,36 0 16,18 0-16,34 0 15,160 0 1,-159 0-16,123 0 31,-88 0-31,-106 0 32,-53 0-17,1 0 16,-19 0-15,1 0 0,17-18-1,-35 0 1,53 1 0</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49:59.8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14022 5874 0,'18'0'78,"35"0"-78,35 0 15,53 0-15,-17 0 16,193 0 0,18 0-1,-17 0 1,-71 0-1,-71 0 1,-35 0 0,-35-18-1,-18 0 1,-53 1 0,-17 17-1,53-18 16,-36 18-15,-17 0 0,17-17-1,18-1 1,-36 18 15,1 0-31,0-18 16,17 18-1,-17 0 1,17 0 0,0-17 46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8:11.694"/>
    </inkml:context>
    <inkml:brush xml:id="br0">
      <inkml:brushProperty name="width" value="0.05" units="cm"/>
      <inkml:brushProperty name="height" value="0.05" units="cm"/>
      <inkml:brushProperty name="color" value="#ED1C24"/>
      <inkml:brushProperty name="fitToCurve" value="1"/>
    </inkml:brush>
  </inkml:definitions>
  <inkml:trace contextRef="#ctx0" brushRef="#br0">25 150 0,'0'-25'16,"-25"25"0,25 25-1,0 0-15,0 24 16,0-24-16,0 25 15,0 0-15,0 0 0,0 0 16,0-1-16,0 1 0,0-25 16,0 25-16,0-25 15,0 0-15,0 0 0</inkml:trace>
  <inkml:trace contextRef="#ctx0" brushRef="#br0" timeOffset="402">573 274 0,'24'-25'0,"-24"0"0,0 1 16,-24 24 0,-1 24-1,25 1-15,-25-25 16,0 25-16,0 25 0,0-25 15,25 25-15,-25-25 0,25 25 16,0-26-16,0 26 16,0 0-16,25-25 0,0 0 15,0 0-15,0 0 16,0-25-16,24 0 0,-24 0 16,25 0-16,0 0 0,0-25 15,-25-25-15,24 25 16,-24-25-16,-25 0 0,0 1 15,0-1-15,0 0 16,0 25-16,-49-25 0,-1 25 16,25 25-16,-50-25 0,25 25 15,1 0-15,-1 0 16,25 0-16,-25 25 0,25-25 16,25 25-16</inkml:trace>
  <inkml:trace contextRef="#ctx0" brushRef="#br0" timeOffset="823">1369 224 0,'25'0'15,"0"0"-15,-25-24 0,0-1 16,-25 25-1,0 25 1,0-1-16,1 1 0,-1 0 16,0 0-16,-25 25 15,50-25-15,-25 25 0,0 0 16,25-26-16,0 26 16,25 0-16,0-25 0,0 0 15,25 0-15,-1 0 0,1-25 16,0 25-16,0-25 15,0-25-15,0 0 0,-1 0 16,-24 0-16,0-25 16,-25 0-16,0 1 0,0-1 15,0 0-15,-25 0 0,-25 25 16,26-25-16,-26 25 16,0 25-16,0-24 0,25 24 15,-25 0-15,25 0 0,1 0 16,-1 24-16,25 1 15</inkml:trace>
  <inkml:trace contextRef="#ctx0" brushRef="#br0" timeOffset="1398">2241 125 0,'0'-25'0,"-25"25"16,0-25-16,0 25 15,0 0 1,0 0-16,1 0 16,-1 25-16,0 0 0,0 0 15,0 25-15,0-26 16,25 26-16,-25 0 0,25 0 15,0 0-15,0-25 0,0 24 16,25 1-16,0-25 16,0 0-16,25 0 0,-1 0 15,-24-25-15,25 0 16,0 0-16,-25 0 0,0-25 16,25 0-16,-26 0 0,-24 0 15,0 0-15,0-24 16,-24 24-16,-1 0 0,0 0 15,0 0-15,0 0 16,0 25-16,0 0 0,0-25 16,50 25-16,25 0 15,-25 0-15,25 0 16,24 0-16,-24 0 0,25 0 16,-25 0-16,-1 0 15,1 0-15,-25 0 0,0 0 16,0 0-1,-25 25-15,0 0 16,-25 0 0,25 0-16,0 0 15,0 0-15,-25-1 0,25 1 16,-25 0-16,25 0 16</inkml:trace>
  <inkml:trace contextRef="#ctx0" brushRef="#br0" timeOffset="2060">2913 175 0,'0'-25'0,"-25"25"0,25 25 15,0 0 1,0-1-1,25 1-15,-25 25 0,0-25 16,25 25-16,-25 0 16,0 0-16,0-26 0,25 26 15,-25-25-15,0 0 0,0 0 16,0 0-16,0-50 31,0 0-31,0 0 16,0 0-16,-25-25 0,25 1 15,0-1-15,0 0 0,-25 0 16,25 0-16,0 1 16,25-1-16,-25 25 0,25-25 15,0 25-15,0 0 16,25 25-16,-25 0 0,0 0 16,24 0-16,1 0 0,-25 25 15,25-25-15,-25 25 16,25-25-16,-26 25 0,-24 0 15,0 0-15,-24 0 16,-26 0-16,25-1 16,-25-24-16,0 25 0,0 0 15,26-25-15,-1 0 16,0 25-16,0-25 0,50 25 31,0-25-31,24 0 16,-24 25-16,25-25 0,0 0 15,0 25-15,0 0 16,-26 0-16,26-25 0,-25 25 16,-25 0-16,0-1 15,0 1-15,0 0 0,-25-25 16,-25 25-16,1-25 0,-1 25 16,-25-25-16,-24 0 15,24 0-15,0-25 0,25 25 16,-24-25-16,49 25 0</inkml:trace>
  <inkml:trace contextRef="#ctx0" brushRef="#br0" timeOffset="2682">3909 150 0,'-25'0'15,"25"25"17,0 0-17,0-1-15,0 26 0,0-25 16,0 25-16,0-25 0,0 25 16,25 0-16,-25-26 15,25 26-15,-25 0 0,0-25 16,25 0-16,-25 0 15,-25-50 17,25 0-32,0 0 0,-25-25 15,25 25-15,0-24 0,0-1 16,0 0-16,25-25 16,0 25-16,0 1 0,25-26 15,-25 25-15,50 25 16,-26 0-16,1 0 0,0 25 15,25 0-15,-26 25 0,-24 0 16,25 0-16,-50 0 16,0 25-16,0-25 0,-25 24 15,0-24-15,-24 25 0,-1-25 16,-25 0-16,25 0 16,-24 0-16,24-25 0,0 25 15,25-25-15,-25 0 16,25 0-16,50 0 31,0 0-31,25 0 16,0 0-16,0 25 0,-1 0 15,1-1-15,25 1 16,-25 0-16,-1 0 0,1 0 16,0 0-16,0 0 15,-25-25-15,0 25 0,0-25 16,-1 0-16</inkml:trace>
  <inkml:trace contextRef="#ctx0" brushRef="#br0" timeOffset="3097">4905 324 0,'0'-25'15,"0"-25"-15,0 25 0,0 1 16,-24 48-1,24 1 1,-25 0-16,25 25 0,-25-25 16,25 25-16,0 0 15,0-1-15,0 1 0,0-25 16,0 0-16,25 0 0,-25 0 16,0 0-16,0-50 31,0 0-31,0 0 15,0-25-15,0 0 0,0 1 16,25-1-16,-25-25 0,24 0 16,1 26-16,0-1 15,0 0-15,25 0 0,-25 25 16,0 25-16,0 0 16,0 25-16,-1 0 0,1 25 15,0 0-15,0-1 0,0 26 16,-25-25-16,25 0 15,0 0-15,-25-1 0,25 1 16,0-25-16,-25 0 16,0 0-16</inkml:trace>
  <inkml:trace contextRef="#ctx0" brushRef="#br0" timeOffset="3264">4905 449 0,'-24'0'0,"-1"-25"15,25 0-15,25 0 16,-1 25-16,26-25 16,0 25-16,0 0 0,0-25 15,-1 25-15,26 0 16,-25 0-16,0 0 0,0 0 16</inkml:trace>
  <inkml:trace contextRef="#ctx0" brushRef="#br0" timeOffset="3919">5603 175 0,'0'-25'16,"0"0"-16,0 0 15,0 0-15,0 50 32,0 0-32,0 0 15,0 0-15,-25 24 16,25-24-16,0 25 0,0 0 15,0 0-15,0-25 16,0 25-16,0-26 0,0 1 16,0 0-1,25-50 1,-25 0-16,25 1 16,-25-26-16,0 0 15,25 0-15,-25 0 0,24 0 16,-24 1-16,25-1 0,0 0 15,-25 25-15,25 0 16,0 0-16,0 25 16,-25 25-16,25 0 15,-25 25-15,0-25 0,25 25 16,-25-1-16,0-24 0,0 25 16,25-25-16,-25 0 15,0 0-15,25-25 16,-1 0-1,1-25-15,0 25 16,0-50-16,0 25 0,0 0 16,25 0-16,-25-24 15,0 24-15,24 0 0,-24 0 16,0 25-16,0 0 16,0 25-16,-25 0 15,25 25-15,-25-1 0,25-24 16,-25 25-16,25-25 15,0 0-15,-25 0 0,0 0 16,24-25-16,-24-25 31,0 0-15,0 0-16,0 0 16,0 0-16,25 25 15</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01.8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18749 5662 0,'36'0'47,"-1"0"-31,18 0 0,0 0-16,35 0 15,194 0 1,353 0-1,-282 0 1,-89 0 0,-122 0-1,-1 0 1,-71 0 15,1 0-15,-1 0-1,-17 0 1,35 0 0,-52 18-1,-1-18 1,18 0 0,-36 0-16,36 0 15,-17 0 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1.4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10107 8749 0,'35'0'63,"0"18"-48,53-1 1,1-17-16,16 35 16,37-35-1,16 18-15,36 17 16,-70-17 0,140-18-1,-105 0 1,17 0-1,18 0 1,-17 0 0,-1 0-1,-17 0 1,17 0 0,-35 0-1,-35 0 16,-35 0-15,17 0 0,-17 0-1,-54 0-15,71 0 16,18 0 0,-70 0-1,34 0 1</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3.8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13740 8714 0,'18'-18'47,"-1"18"-32,36 0-15,35-18 16,1 18-16,193 0 31,0 0-15,-123 0-16,70 0 15,-105 0 1,158 0 0,-159 0-1,142 0 1,-1 0 0,1 0-1,17 0 1,-53 0-1,-17 0 1,53 0 0,-18 0-1,17 0 1,-17 0 15,-18 0-15,-158 0-16,88 0 15,-18 0 1,53 0 0,-18 0-1,1 0 1,17 0 0,-71 18-1,-17-18 1,-35 0-1,-19 0 1,72 0 0,-18 18 15,17-18-15,1 0-1,-36 0 1,0 17-1,-70-17 1</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5.5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20901 8961 0,'18'0'16,"-1"0"-1,19 0-15,-1 0 16,124 0 0,105 0-1,124 0 1,89 0-1,-19 0 1,-158-36 0,-53 36-1,-18 0 1,-35 0 15,-17 0-15,-124 0-16,123 0 15,-35 0 1,0 0 0,-53 0-1,-35 0 1,-35 0 0,17 0-1,36 0 1,35 0-1,-36 0 1,18 0 0,-70 0-1,17 0 32,71 0-31,18 0-1,-1 0 1,-105 18 0,17-18 62,-17 0-63</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6.8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26246 8872 0,'35'0'31,"0"0"-31,0 0 16,1 0-16,52 0 15,35 0 1,-35 0 15,-17 0-31,-36 0 16,71 0-1,0 0 1,-35-17 0,-1 17-1,18-18 1,53-17 0,0 35-1,18-18 1,-35 18-1,-71 0 1,0 0 0,-1 0 15,72 0-15,-1 0-1,-34-17 1,16-1-1,54-17 1,-35 17 0,70 18-1,-53 0 1,-18 0 0,-52 0-1,-18 0 1,17 0-1,1 0 1,105 0 0,-88 0-1,1 0 17,-19 0-17,-17 0 1,18 0-1,34 0 1,19 0 0,-18 0-1,-18 0 1,-71 0-16,19 0 16,-19 0 15,19 0 16</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1:28.238"/>
    </inkml:context>
    <inkml:brush xml:id="br0">
      <inkml:brushProperty name="width" value="0.05292" units="cm"/>
      <inkml:brushProperty name="height" value="0.05292" units="cm"/>
      <inkml:brushProperty name="color" value="#FF0000"/>
    </inkml:brush>
  </inkml:definitions>
  <inkml:trace contextRef="#ctx0" brushRef="#br0">2893 10495 0,'0'-18'47,"0"36"0,17-18-32,-17 18-15,0-1 16,18 1-16,0 53 16,34 70-1,19 35 1,0-17-1,-36-71 1,-35-53-16,35 18 16,-35-17-1,18-36 1,-18-53 15,0 17-31</inkml:trace>
  <inkml:trace contextRef="#ctx0" brushRef="#br0" timeOffset="415.74">3492 10530 0,'0'-17'16,"-17"17"-16,-1 0 47,18 17-47,-35 36 15,-18 53 16,0 35-15,0-53 0,0 71-1,0-53 1,36-18 0,17-70-1,0 0 1,17-36-1,-17 0 1</inkml:trace>
  <inkml:trace contextRef="#ctx0" brushRef="#br0" timeOffset="833.54">3880 10583 0,'18'-17'16,"-36"34"31,18 72-32,-17-54 1,17 141-1,17 1 1,1-36 0,-18-71-1,0-34-15,0-19 16</inkml:trace>
  <inkml:trace contextRef="#ctx0" brushRef="#br0" timeOffset="1317.24">3581 10724 0,'0'-17'0,"0"34"0,-18-34 0,18-1 15,-18 1 1,18-36 0,53 0-1,53 0 1,-18 17 0,89 19-1,-19 70 1,-34 70-1,-54 54 1,-70-1 0,-53-53-1,-35 19 1,-53-72 15,-18-35-15,89-52-1,-36-1 1,53 1 0,53-1-16</inkml:trace>
  <inkml:trace contextRef="#ctx0" brushRef="#br0" timeOffset="2452.07">4656 10619 0,'-17'-18'16,"17"0"-1,0 36 1,0 17 0,0 1-16,0 34 15,17 89 1,19 17 0,-19-88-1,-17 36 1,0-71-1,-17-53 1,-19-53 0,1-106 15,0 18-15,17-71-1,54 54 1,34 69-1,-17 54 1,53 0 0,-18 52-1,-17 54 1,-18 35 0,-18-18-1,0 36 1,-35 17-1,0-53 1,0-71 0,0 1-1,0-88 17,-18-72-17,36-34 1,0 88-1,35-18 1,0 88 0,-18 36-1,53 53 1,-17 52 0,-1 18-1,-35 18 1,-17-71-1,0 18 1,-18-35 0,0-36-1</inkml:trace>
  <inkml:trace contextRef="#ctx0" brushRef="#br0" timeOffset="2733.14">5856 10866 0,'0'-18'31,"35"18"-31,-17 0 16,17 0-16,53 0 16,-35 0-16,35-18 15,-17 18 1,-53 0 0</inkml:trace>
  <inkml:trace contextRef="#ctx0" brushRef="#br0" timeOffset="3950.33">6614 10513 0,'0'0'0,"0"-53"31,18 53-31,17 35 16,0 36-1,1-36-15,34 88 16,19 54-1,-37-1 1,-16-70 0,-36-88-1</inkml:trace>
  <inkml:trace contextRef="#ctx0" brushRef="#br0" timeOffset="4217.83">7126 10530 0,'17'-17'0,"-34"34"0,34-52 0,1 35 15,-18 18 1,0-1 0,-35 72-1,-18 34 1,0 53-1,18-70 1,17-53-16,-17 35 16,0-17-1,35-53 1</inkml:trace>
  <inkml:trace contextRef="#ctx0" brushRef="#br0" timeOffset="4502.87">7426 10866 0,'0'0'0,"-36"-18"31,19 36-16,17-1-15,0 36 16,0 53 0,17 0-1,-17-36 17,18-52-32,-18 35 15</inkml:trace>
  <inkml:trace contextRef="#ctx0" brushRef="#br0" timeOffset="4660.93">7443 10636 0,'0'0'15,"-17"-17"-15,-1 17 0,0-18 16,18 36 15</inkml:trace>
  <inkml:trace contextRef="#ctx0" brushRef="#br0" timeOffset="5136.18">7690 10901 0,'0'0'0,"-17"0"0,-1-18 0,0 1 16,18-1-16,-17 0 15,34-17 1,19 35-1,52 53 1,-35 0 0,17 53 15,-34-1-15,-54-34-1,-17-53 1,17-36-1,0-53 1,36-70 0,70 0-1,0 53 1,-17 70 0,-18 36-1,-53 17 1</inkml:trace>
  <inkml:trace contextRef="#ctx0" brushRef="#br0" timeOffset="5401.02">8219 10601 0,'0'0'16,"0"-35"-1,0 17 1,0 36 0,36 35-1,-19 52 1,19 54 0,-1-18-1,-18-70 1,-17-54-16,0 1 15</inkml:trace>
  <inkml:trace contextRef="#ctx0" brushRef="#br0" timeOffset="5868.94">8166 10883 0,'0'0'0,"18"-17"31,0 17-31,17-18 16,36 0 0,-36 18-16,53-17 15,0-19 1,-53 19 0,-70-1 15,18 18-16,-1 35 1,18 18 0,35 53-1,18 0 17,18-36-17,-1-52 1,18-71-1,-35-17 1,-17-71 0,-19 35-1,-17 70 1,-17 36-16,-1 0 31</inkml:trace>
  <inkml:trace contextRef="#ctx0" brushRef="#br0" timeOffset="6635.36">9348 10918 0,'0'-70'31,"0"52"-31,18-17 16,-18 0-1,0 17-15,-18 0 16,-35 1 0,0 17-1,0 17 1,18 19-1,18 34 1,17 18 15,35-17-15,18-53 0,0-18-1,17-71 1,-35 36-1,-17-18 1,-18 35 0,0 36-1,0 70 1,18 0 0,17-35-1,36 0 1,17-53-1,0-70 1,-35-19 0,0-87 15,-36 17-15,-52 36-1,0 52 1,0 36-1,17 53 1,0 34 0,18 54-1,18 0 1,0-53-16,17 71 16,18 17-1,0-71 1</inkml:trace>
  <inkml:trace contextRef="#ctx0" brushRef="#br0" timeOffset="6970.83">10989 10513 0,'-18'-18'31,"18"0"-31,0 36 16,18 0-1,-1 88 1,18 52 15,1 1-15,-36-71-16</inkml:trace>
  <inkml:trace contextRef="#ctx0" brushRef="#br0" timeOffset="7351.86">10512 10636 0,'0'0'0,"-123"-123"31,105 70-31,1-71 16,105 54-1,106 35 17,88 70-17,0 71 1,-52 52 0,-142-34-1,-53 52 1,-88-88-1,18-52-15,-89 17 16,-87-36 0,-1-34-1,89-54 1,105 36-16</inkml:trace>
  <inkml:trace contextRef="#ctx0" brushRef="#br0" timeOffset="8102.08">11888 10848 0,'0'0'0,"18"-18"15,-1-17 1,-17-18 0,-35 18-1,17 0-15,-17 17 16,-35 0 0,17 36-1,0 35 1,35 17-1,1 54 1,52-36 15,35-35-15,-17-35 0,-17-36-16,16-17 15,19-54 1,-36-34-1,-35 52 1,0 54 0,0 70-1,0 17 1,18 36 0,17-35-1,0-54 1,18-34-1,0-89 1,-17-53 15,-36 36-15,0-19 0,-18 72-1,18 88 1,18 70-1,17 71 1,18-1 0,-36-70-1,1 18 1</inkml:trace>
  <inkml:trace contextRef="#ctx0" brushRef="#br0" timeOffset="8653.19">12117 10742 0,'0'0'0,"-17"-18"15,-19 1 1,54 17 0,53 0-1,-1 0 1,107 0-1,-19 0 1,-34 0 0,-89-18-1,-35-17 1,-18 0 0,-34-18-1,-19 53 1,18 17-1,-17 54 1,34 35 15,54 0-15,35-1 0,17-87-1,1-36 1,-18-35-1,-18-70 1,-17 52 0,-18 1-1,17 52-15,-17 36 16,36 52 0,-1 54-1,0-36 1,-17-17-1</inkml:trace>
  <inkml:trace contextRef="#ctx0" brushRef="#br0" timeOffset="9470.23">13352 10707 0,'0'0'16,"-18"-18"-1,18 1-15,0-1 16,0 36 15,0 70-15,18 53 0,0 18-1,-1-71 1,1-53-1,-18-53 1,0-52 0,0-107-1,0 36 1,18-53 0,17 53-1,18 88 1,17 89-1,-17 34 17,35 71-32,-17 36 31,-53-124-31,-1 17 16,1-17-1,-36-88 16,18-89-15,0 18 0,18 54-16,0-37 15,52 1 1,-17 88 0,18 53-1,-19 35 1,1 53-1,0 18 1,-17-35 15,-19-89-15,-17-18-16</inkml:trace>
  <inkml:trace contextRef="#ctx0" brushRef="#br0" timeOffset="9853.54">14622 10830 0,'0'-17'15,"0"34"-15,0-52 0,0 17 16,-18-17-16,-17 0 16,0 35-1,-18 35 1,18 53-1,35 53 17,35-70-17,53 17 1,18-70 0,-18-54-1,-35-34 1,-35-89-1,-54 0 1,-52 71 0,-18 71-1,71 17 1,0 35 0</inkml:trace>
  <inkml:trace contextRef="#ctx0" brushRef="#br0" timeOffset="10374.49">15204 10866 0,'0'0'0,"53"-36"16,-35 19-1,-18-1-15,0-17 16,-18-1-1,-35 19 1,-17 34 0,-1 36-1,36 18 1,17 52 0,36-34-1,17-37 1,53-34-1,0-53 1,1-71 15,-37-53-15,-69-35 0,-1 88-1,-35-17 1,18 105-1,35 36 1,0 105 0,35 36-1,1 18 1,-1-19 0,0-70-1</inkml:trace>
  <inkml:trace contextRef="#ctx0" brushRef="#br0" timeOffset="10872.28">15698 10954 0,'0'0'0,"-18"-18"16,18 0-1,18 18 17,17 0-17,18 0 1,-35 0-16,17-17 16,18-18-1,-18-18 16,-35-18-15,-35 53 0,-53-17-1,0 53 1,35 17 0,17 36-1,54 52 1,35 1-1,35-54 1,36-35 0,-54-52-1,54-54 1,-19-17 0,-69 17-1</inkml:trace>
  <inkml:trace contextRef="#ctx0" brushRef="#br0" timeOffset="11337.95">16227 10336 0,'0'0'16,"-18"-70"-1,1 52-15,17 1 16,0 34 15,0 1-31,0 70 31,0 0-15,0-35-16,0 53 16,0 53-1,17-18 1,1-71-1,17 1 1,1-36 0,-1-35-1,-17-35 1</inkml:trace>
  <inkml:trace contextRef="#ctx0" brushRef="#br0" timeOffset="22308.2">1887 13141 0,'0'-18'16,"18"18"-1,52 0 32,-52 0-47,53-17 16,105-54-1,71-17 1,-106 17 0,0 1-1,-88 35 1,-88 35 15,17 17-31,-35 1 16</inkml:trace>
  <inkml:trace contextRef="#ctx0" brushRef="#br0" timeOffset="22741.85">2364 12771 0,'0'0'0,"-18"0"16,0-18 0,36 18 15,17 0-16,-17 0-15,105-18 16,18 1 0,-35-1-1,-71 18 1,18 0 0,-35 18-1,-53 52 1,-36 18-1,1-35 1,34-17-16,-34 52 16,52-35-1,1 0 1,34-36 0</inkml:trace>
  <inkml:trace contextRef="#ctx0" brushRef="#br0" timeOffset="23976.09">12276 12753 0,'0'0'0,"-35"0"31,52 0-15,19-18-16,87 1 15,18-1 17,-52 0-32,210-17 15,-122 0 1,34 17-1,-122 1 1,-36 17 0,-71-18 15,0 18-15</inkml:trace>
  <inkml:trace contextRef="#ctx0" brushRef="#br0" timeOffset="24410.14">13211 12382 0,'0'0'0,"-53"-35"31,35 18-31,36 17 47,0 17-31,-1 1-16,36-1 16,71 36-1,-1 0 1,-35 0-1,-52-17 1,-54 16 0,-53 19 15,-17 0-15,18-36-1,34-18 1,36 1-1,0-36-15</inkml:trace>
  <inkml:trace contextRef="#ctx0" brushRef="#br0" timeOffset="25842.07">23124 12700 0,'17'18'31,"1"-36"-31,17 0 16,0 1-16,36 17 15,70-18 1,71 0 0,-36 18-1,212 18 1,-211 0 0,-19-1-1,-87-17 1,-89 0 15,1 0 16</inkml:trace>
  <inkml:trace contextRef="#ctx0" brushRef="#br0" timeOffset="26277.02">24358 12382 0,'0'0'0,"-17"-17"0,17-1 16,-18 1-1,36 17 1,-1 17 0,1 1-16,35-1 31,70 36-15,1 0-1,-18 18 1,-54-1-1,-52-17 1,-35-17 0,-18 17-1,0-1 1,18-16 0,-18-1-1,0 0 1,0-17-1</inkml:trace>
  <inkml:trace contextRef="#ctx0" brushRef="#br0" timeOffset="35880">8114 12700 0,'0'-18'15,"0"36"63,0 35-62,0-35 0,17 52-1,1-17 1,-18-18-16,0 1 16,17 16-1</inkml:trace>
  <inkml:trace contextRef="#ctx0" brushRef="#br0" timeOffset="36247.47">8078 12735 0,'0'0'15,"-35"-53"1,17 18-16,18-18 15,0 18 17,0 17-32,36-17 15,34 0 1,18-1 0,18 54-1,-35 17 1,-54 18-1,-34 18 1,-54-18 0,18-18-1,-17-17 1,17-1 15,35-17-31</inkml:trace>
  <inkml:trace contextRef="#ctx0" brushRef="#br0" timeOffset="36630.62">8554 13000 0,'0'17'32,"18"-17"-32,0 0 15,35-17 1,35 17-1,18 0 17,-18-18-17,-53 18 1,-17 0-16,-36 0 31,1 0-31</inkml:trace>
  <inkml:trace contextRef="#ctx0" brushRef="#br0" timeOffset="38614.5">18802 11148 0,'0'-18'32,"18"18"-32,0 0 0,-18 18 31,17-1-31,-17 36 31,18 36-15,-1-19-1,1 36 1,-18-71-16,0 18 16,0-18-16</inkml:trace>
  <inkml:trace contextRef="#ctx0" brushRef="#br0" timeOffset="38849.72">18696 11642 0,'0'0'0,"-17"0"16,-1 0 0,18-18-1,18 18 1,17 0-16,71 0 31,-18 18-15,-35-18-16,88 0 15,-70-18 1,-36 0 0</inkml:trace>
  <inkml:trace contextRef="#ctx0" brushRef="#br0" timeOffset="39131.46">18608 11271 0,'0'0'15,"-17"-17"-15,17-19 0,35 19 31,35-1-15,1 18 0,-36 0-16,71 0 15,35 0 1,-70 0 0,-1 18-1</inkml:trace>
  <inkml:trace contextRef="#ctx0" brushRef="#br0" timeOffset="39486.68">19367 11642 0,'0'0'0,"-18"0"15,18 17 1,18-17 15,35 0-15,17 0-1,36-17 1,-18 17 0,-35-18-1,-71 18 17,1 0-17</inkml:trace>
  <inkml:trace contextRef="#ctx0" brushRef="#br0" timeOffset="41224.9">25928 11183 0,'18'0'16,"-1"0"-1,-17-18 1,-17 1 15,-19 17-31,-69 0 31,-19 35-15,1 36 0,52-36-1,36 53 1,52-17 0,72-1-1,-1-35 1,71-17-1,-18-18 1,-53 0 0,-53 0-1</inkml:trace>
  <inkml:trace contextRef="#ctx0" brushRef="#br0" timeOffset="41732.01">26422 11695 0,'-18'0'16,"36"0"62,70 0-62,-53 0-1,-17 0-15,35 17 16,0-17-1,-36 0 1,-34 0 15,-1 0-15,1 0-16,-1 0 16</inkml:trace>
  <inkml:trace contextRef="#ctx0" brushRef="#br0" timeOffset="67326.72">9560 18097 0,'0'0'0,"0"18"0,-18 17 31,1-17 16,-1-18-16,0 0-31,1 0 0,-1 0 16,-17 18 0,-53 17-1,35 0 1,17 1-1,36-19 1,53 18 0,0-17-1,53 0 1,-35-1 0,-36 1-1,-70 0 1,17-1-16,-35 1 15,-35 0 1,0-18 0,35-18 15</inkml:trace>
  <inkml:trace contextRef="#ctx0" brushRef="#br0" timeOffset="67795.06">9719 18221 0,'0'0'16,"-18"0"-16,18 18 31,18-1-16,-18 1-15,17 35 16,-17 0 0,-17-53-16,-1 53 31,0-53 0,18-36-15,0-52-1,0 0 1,18 53-16,0-18 16,35 0-1,-18 53 1,0 53 0,0 35-1,-17-17 1,0-19-1,-1-16 1</inkml:trace>
  <inkml:trace contextRef="#ctx0" brushRef="#br0" timeOffset="67976.03">9736 18292 0,'0'0'0,"-17"-18"31,34 18-31,-17-18 16,53 18-1,18-17 1,-18-1 0</inkml:trace>
  <inkml:trace contextRef="#ctx0" brushRef="#br0" timeOffset="68460.03">10054 18186 0,'-18'0'16,"18"-18"-1,18 18 1,-18 35-1,17 18 1,1 18 0,-18-18-1,0-18 1,-18-53 15,18-17-15,-17-53-1,34-36 1,1 36 15,17 53-15,-17 35-16,35 0 16,0 53-1,-18 0 1,-35-18-1,-35 18 1,-36-35 0,18-1-1,36-17-15</inkml:trace>
  <inkml:trace contextRef="#ctx0" brushRef="#br0" timeOffset="68692.27">10477 18433 0,'-18'0'16,"1"0"0,-1-18-1,18 0-15,35 1 16,18-1-1,36 0 1,-37 36 0,-34-18-16</inkml:trace>
  <inkml:trace contextRef="#ctx0" brushRef="#br0" timeOffset="69076.64">10671 18133 0,'0'0'0,"-18"0"15,18-18-15,-17 18 16,17-18 0,35 54-1,18 17 1,18 17-1,-19 1 1,-34-54 0,0-17-1,-18-17 1,0-54 0,0 1-1,0-36 1,17 35-1,-17 54 1,18 34 15,-18 1-31</inkml:trace>
  <inkml:trace contextRef="#ctx0" brushRef="#br0" timeOffset="69828.19">8925 17851 0,'0'0'16,"0"17"-16,0 54 31,0-18-31,0 52 16,0 37 0,35 87-1,36-17 1,-36-107-1,0-52 1,-17 0 0,-18-35-1</inkml:trace>
  <inkml:trace contextRef="#ctx0" brushRef="#br0" timeOffset="70859.39">8925 17939 0,'0'-18'0,"0"36"0,18-36 31,17 18-31,53 18 15,159-18 1,141 0 0,-35-18-1,317 36 17,106 35-17,-18 0 1,-123-1-1,-282-34 1,-212 0-16,106-18 16,-17 17-1,-125-34 1,-87 17 0,0 0 46,-18 17-31,-18 1-15,18 0 0,-18 35-1,1 17 1,17-35-16,0 71 15,17-18 1,1 18 0,-18-18-1,0-52 1,-18 17 0,-17-36-1,-53 1 1,-71-36-1,18 18 1,-176-17 0,-71 17 15,-71 0-15,-17 0-1,158 17 1,-176-52-1,71 17 1,194 18 0,123 0-16,-70 0 15,-18-35 1,17 0 0,18 0-1,18 35 1,71 17-1,17-17 1,53-17 31,0-1-47,0-17 16</inkml:trace>
  <inkml:trace contextRef="#ctx0" brushRef="#br0" timeOffset="71645.08">11324 18503 0,'0'0'0,"35"-17"16,-17 17-16,-1 0 15,1-18 17,-18 0-17,18-17 1,-18 0 0,-18-1-1,-17 36 1,-18 18-1,0 17 1,35 18 0,18-17-1,0-19-15,18 1 16,35 17 0,17-53-1,-17 1 1,0-18-1,-18-36 1,-35 36 15,18 52 1,0 36-17,17 35 1,-17-52-16</inkml:trace>
  <inkml:trace contextRef="#ctx0" brushRef="#br0" timeOffset="71846.13">11835 18486 0,'18'-18'16,"-18"36"-1,0-1 1,0 1-16,0 17 31,0 0-15,0 1-16</inkml:trace>
  <inkml:trace contextRef="#ctx0" brushRef="#br0" timeOffset="72343.78">12064 18380 0,'-17'0'16,"-1"-18"0,18 0-16,0 1 15,18 17 1,-1 0-1,-17 17-15,18 1 16,0 53 15,-1-1-15,-17-17 0,0-35-1,0-36 1,0 0-1,0 1 1,36-18 0,-19 17-16,36 0 15,18 18 1,-18 36 0,-18-1-1,-53 0 1,-17-17 15,-53-1-31,0-34 31,70-19-15,36 19-16</inkml:trace>
  <inkml:trace contextRef="#ctx0" brushRef="#br0" timeOffset="72627.07">12594 18627 0,'-18'-18'16,"36"18"0,-18 18-1,0-1 1,0 36 0,0 0-1</inkml:trace>
  <inkml:trace contextRef="#ctx0" brushRef="#br0" timeOffset="72944.49">13070 18521 0,'0'0'0,"17"-18"0,-17 1 15,0-1-15,-35 0 32,-35 1-17,17 17 1,0 35 0,53-17-1,17 17 1,1-18-16,53 1 15,70 0 1,0-18 0</inkml:trace>
  <inkml:trace contextRef="#ctx0" brushRef="#br0" timeOffset="76163.83">13264 18115 0,'0'-18'94,"0"1"-94,0-18 16,0-18-1,0 35-15,0-53 16,0-52-1,0 17 17,0 53-17,0 36 1,18 34 125,70 1-126,-35-18-15,88 0 16,123 18-1,-70-18 1,-88 0 0,53 0-1,35 0 1,-71 0 0,-70 0-1,-53-18 79</inkml:trace>
  <inkml:trace contextRef="#ctx0" brushRef="#br0" timeOffset="76595.75">14622 17533 0,'0'0'0,"-53"0"16,35 0-1,1 0 1,34 18 15,1-18-15,17 35-1,18-17 1,-17-1-16,16 19 16,19-1-1,-36 0 1,-88-17 15,-35-1-15,18 19-1,34-19 1,1 1 15,17 0-15</inkml:trace>
  <inkml:trace contextRef="#ctx0" brushRef="#br0" timeOffset="77346.3">15098 17462 0,'-17'-17'16,"-1"17"0,18-18-1,0 36 16,-18 17-15,18 36 0,-17 52-1,17 18 1,0 0 0,0-52-1,0-1 1,0-53-1,0-53 17,17 18-17,-17-17 1,18 17-16,17-18 16,71 18-1,70 0 1,1 0-1,264 35 1,176 18 0,124 18-1,17-1 1,-299-34 0,88-19-1,-159-17 1,-212-17-1,-141 17 17,-105-36-1,-54 1-15</inkml:trace>
  <inkml:trace contextRef="#ctx0" brushRef="#br0" timeOffset="78397.03">15169 17357 0,'0'0'0,"0"-18"16,17 36 31,72-1-31,69 1-1,248 17 1,176 0-1,-123 1 1,317-19 0,88 36-1,-70 0 1,-371-17 0,-247-19-16,71 1 15,-158-18 1,-19 0-16,-88-35 31,-70-1-15,0 19-1,70 17 1,1 0 0,-1 0-1,18 17 1,-17 1-1,17 17 1,0 18 0,-18 35-1,18 0 1,18 36 0,-1 17-1,1-53 1,-18-35 15,0-18-15,-35-52 15,-107-18-15,-104 17-1,51 18 1,-16 0-16</inkml:trace>
  <inkml:trace contextRef="#ctx0" brushRef="#br0" timeOffset="79345.95">15469 17551 0,'0'0'0,"-18"0"0,0 0 31,1 0-15,-19-18-1,19 18 1,-1 0 0,53 18-1,1-1 1,-19-17-16,54 0 15,35 18 1,-18 0 0,-53-1-1,-52 36 1,-54 18 0,-17-18-1,53-18 1,35-17 15,52 17-15,37-18-1,-1-34 1,0-1 0</inkml:trace>
  <inkml:trace contextRef="#ctx0" brushRef="#br0" timeOffset="79550.08">15469 17639 0,'-18'0'15,"36"0"-15,-54 0 0,19 0 16,34 0 0,19 18-1,52-18 1,18 0 15,-36 0-15</inkml:trace>
  <inkml:trace contextRef="#ctx0" brushRef="#br0" timeOffset="80229.2">16033 17674 0,'0'0'0,"-18"0"16,18 18 15,0-1-31,18 36 31,-18-35-31,0 17 16,18 18-1,-18-35 1,0-36 15,-18-17-15,18-53-1,18 0 1,-1 52 0,1 19-16,35-1 15,17 18 1,-17 35 0,-53 1-1,-17-1 1,-36 0 15,35-17-15,36-18 15,17 17-15,-17-17-16,35 36 15,-18-19 1,-17 19-1,-54-19 1,-34 1 0,-36-18-1,35-18 1,54 1 0</inkml:trace>
  <inkml:trace contextRef="#ctx0" brushRef="#br0" timeOffset="80597.74">16456 17692 0,'18'-18'16,"0"18"-16,-18-17 15,17 17 1,-17 17 0,-17 18-1,17 1 1,-18-19 0,18 19-1,0-19 1,0 19 15,0-1-15,0 0-1,-18-35-15,18 18 16</inkml:trace>
  <inkml:trace contextRef="#ctx0" brushRef="#br0" timeOffset="80948.95">16650 17692 0,'0'0'16,"0"-18"0,-17 18-1,-1 0-15,0 18 16,-52 17 15,-1 18-15,36-35-1,35 17 1,18-17 0,17-18-1,36 0 1,-19 17-1,-16 18 1,-19 1 0,1-19-1</inkml:trace>
  <inkml:trace contextRef="#ctx0" brushRef="#br0" timeOffset="81280.5">16844 17745 0,'0'-18'15,"0"36"-15,0-54 0,0 19 16,0 34 0,-17 19-1,17 17 1,-18-18-1,0 18 1,18-18 0,18 0-1,0-35 1,-1 0 0,1 18-16,35-18 31,18 0-16,-36 0-15</inkml:trace>
  <inkml:trace contextRef="#ctx0" brushRef="#br0" timeOffset="81530.57">17144 18027 0,'0'0'0,"-17"-18"15,34 18 17,1 0-32,35 18 31,0 0-16,-36-18-15,19 0 0</inkml:trace>
  <inkml:trace contextRef="#ctx0" brushRef="#br0" timeOffset="82015.12">17568 17868 0,'0'0'0,"-18"0"15,18-17 17,0 34-32,-18 1 15,18 35 16,0 0-15,-17-18 0,17-17-1,0-36 1,17-17 0,19-36-1,16 1 1,-16 17-1,-19 35-15,19 0 16,17 18 0,-18 53-1,-17 18 1,17 17 15,-35 0-15,0-53-16</inkml:trace>
  <inkml:trace contextRef="#ctx0" brushRef="#br0" timeOffset="82166.75">17638 17903 0,'0'0'0,"-18"-17"15,18-1 1,18 18-1,0 0-15,70-17 16</inkml:trace>
  <inkml:trace contextRef="#ctx0" brushRef="#br0" timeOffset="82714.58">18044 17833 0,'0'0'15,"-18"0"16,18 18 1,-17 17-17,17 53 1,0-53 0,-18 18-1,18-35 1,0-53-1,18-1 1,-18-52 0,17 0-1,1 17 1,17 54 0,-17 17-16,35 0 15,35 35 16,-18 0-15,-70 1 0,-17-36-1,-54 0 1,18 17 0,36-17-1,87 35 1,1 1-1,-18-19 1,-53 19 0,-159-1-1,71-17 1</inkml:trace>
  <inkml:trace contextRef="#ctx0" brushRef="#br0" timeOffset="84631.48">18820 17851 0,'0'0'0,"18"0"0,-1 0 31,1 0-31,-1 0 16,1-18 0,-18 0-1,0-17 1,-35 35 0,-36 0-1,-17 35 1,35 18-1,18 0 1,52-18 0,36-17-1,0-18 1,36-35 0,-37-1-1,-34 19 1,17-18-1,1-1 1,-19 19 0,-34 70-1,-1 35 1,0 0 0,18-53-1,18-35-15</inkml:trace>
  <inkml:trace contextRef="#ctx0" brushRef="#br0" timeOffset="84816.28">19137 17974 0,'0'0'0,"-17"18"47,-1 35-16,18-36-31,-18 1 16,1-1-16</inkml:trace>
  <inkml:trace contextRef="#ctx0" brushRef="#br0" timeOffset="85265.77">19331 17833 0,'0'0'16,"0"-53"0,-17 53-16,-1 0 15,-17 35 1,17 18 0,1-18-1,17-17 1,0 17-1,0-17 1,17-36 15,1 1-31,17-19 16,0 19 0,18-1-1,0 36 1,-53 17-1,18-17-15,-18 35 32,-35-18-17,-1-35-15,-34-18 16,34 1 0,19-19 15</inkml:trace>
  <inkml:trace contextRef="#ctx0" brushRef="#br0" timeOffset="85582.2">19684 18009 0,'0'0'0,"0"-17"0,18 17 16,17-18 0,-17 18-1,-36 0 1,0 0 15,-17 18-15,18-1-1,-1 1 1,18 0 0,-18-1-16,18 1 15</inkml:trace>
  <inkml:trace contextRef="#ctx0" brushRef="#br0" timeOffset="85865.62">19878 17868 0,'0'0'16,"18"-17"-16,-36 17 31,1 0-16,-1 0-15,-35 35 16,18 0 0,17 36-1,36-36 1,70 18 0,-53-53-16</inkml:trace>
  <inkml:trace contextRef="#ctx0" brushRef="#br0" timeOffset="91335.02">12012 18309 0,'0'18'47,"0"-36"-15,0 36-1,17-1-16,1-17 17,-1 0-32,1 18 15,17-18 1,36 53 0,-1-18-1,1 18 1,0-18-1,-54 18 1,1-17 0,-18-54-1</inkml:trace>
  <inkml:trace contextRef="#ctx0" brushRef="#br0" timeOffset="91719.51">12400 18221 0,'-18'0'16,"0"18"-1,18-1 1,-17 19-1,-19-19 1,-17 54 0,36-54-16,-18 36 15,-36 35 1,18-35 0,35-17-1,1-19 1,17 19-1,0-19 17,0-34-1,17 17-31</inkml:trace>
  <inkml:trace contextRef="#ctx0" brushRef="#br0" timeOffset="92802.28">12311 17851 0,'0'17'32,"0"-34"-17,0-1 32,-17 18-47,17-18 16,-18 18-16,-35 0 15,0 18 17,36 0-32,-19-1 15,19 36 1,34 18 0,19-36-1,-1 0 1,53-70-1,-17-36 1,-54 36 0,19-35-1,-36-36 1,-18 0 0,0 35-1,18 1 1,0 52-1,0 53 1,0 1 15,0-1-31,0 71 16,0-36 0,18 54-1,17-71 1,-17-18-1,-18-17 1,0-36 0</inkml:trace>
  <inkml:trace contextRef="#ctx0" brushRef="#br0" timeOffset="119262.11">9048 18715 0,'0'0'0,"0"17"31,0-34-15,18 17 62,0-18-62,-1 1-1,36 17 1,0-18 0,18 18-1,-36 0-15,35 0 16,36-18-1,-53 1 1,-35 34 0,-18 19-1,0-19 1,-18-17 0,1 0 15,-1 0-31</inkml:trace>
  <inkml:trace contextRef="#ctx0" brushRef="#br0" timeOffset="154610.78">17215 10583 0,'0'0'15,"0"-17"-15,0-19 16,17 36-1,1 18 1,0 17 0,17 54-1,18-19 1,-35-52 0</inkml:trace>
  <inkml:trace contextRef="#ctx0" brushRef="#br0" timeOffset="155093.89">17197 10689 0,'0'0'0,"-106"-88"32,89 53-32,-36-54 15,53 37 1,17 34-16,36-17 15,71-18 1,52 53 0,-17 17-1,-106 36 17,-36 18-17,-105 17 1,-18-17-1,36-36 1,70-17 0,35-18-1,71-18 1,35 18 0,-53 0-1,1 35 1,-72 36-1,-87-18 1,-1-18 0,36-35-1,17-18 1</inkml:trace>
  <inkml:trace contextRef="#ctx0" brushRef="#br0" timeOffset="155560.84">17815 10513 0,'-18'-18'32,"36"18"-17,87 0 16,-34 18-31,35-1 16,-71 1 0,-35 17-1,-53 1 17,0-36-17,36-18 1,17 0-16,0-35 15,35 0 1,18 1 0,0 34-1,-36 0-15,1 18 16,17 18 0,-17 17-1,-1 0 1,19 18 15,-1-17-15,0 17-16</inkml:trace>
  <inkml:trace contextRef="#ctx0" brushRef="#br0" timeOffset="155726.41">18220 10301 0,'-17'0'16,"34"0"-16,-52-18 0,17 18 15,36 0 17</inkml:trace>
  <inkml:trace contextRef="#ctx0" brushRef="#br0" timeOffset="156225.91">18502 10460 0,'0'0'0,"18"0"16,-18-18-1,18-17 1,-18 17-1,-18 1-15,-17-1 16,-18 36 0,18-1-1,-1 36 1,36-35 0,0-1-16,18 19 15,35-19 1,0-17-1,-18-17 1,-17-1 0,-1-35-1,-17-17 1,-35-1 0,0 1-1,17 52 1,53 53 15,18 53-15,-17-17-1,-1-36-15,-18 18 16,36 18 0</inkml:trace>
  <inkml:trace contextRef="#ctx0" brushRef="#br0" timeOffset="156826.69">18926 10354 0,'0'0'16,"17"0"-16,-17-18 16,-35 1-1,0-1 1,-36 18-1,1 0 1,34 35 0,19 1-1,-1-19-15,18 19 16,53-1 0,0-18-1,18-34 1,-36-1-1,0-17 1,-35 0 15,0 52 1,18 36-17,35 53 1,35 0-1,-53-36 1,-17-34-16,-18 17 16,-36-18-1,-52-35 1,0-53 0,0-35-1,70-18 1,54 35-1,34 54 1,-35-1 0,36 18-1,-18-18-15</inkml:trace>
  <inkml:trace contextRef="#ctx0" brushRef="#br0" timeOffset="157210.6">19120 10407 0,'0'-18'31,"17"18"1,1 0-17,0 0 1,-1 0-16,36-17 15,-35-1 1,-36-17 0,-52-1 15,-1 36-15,36 0-1,35 18-15,-18 17 16,53 18-1,36 18 1,0-36 0,52-17-1,-70-36 1</inkml:trace>
  <inkml:trace contextRef="#ctx0" brushRef="#br0" timeOffset="157612.79">17215 11236 0,'0'0'0,"-71"35"31,71-17-31,36-18 16,158-35 0,35-18-1,282-88 1,89-18-1,-106 18 1,-265 88 0,-35-18 15,-158 54-31,-19-1 16,-105 18-1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8:16.616"/>
    </inkml:context>
    <inkml:brush xml:id="br0">
      <inkml:brushProperty name="width" value="0.05" units="cm"/>
      <inkml:brushProperty name="height" value="0.05" units="cm"/>
      <inkml:brushProperty name="color" value="#ED1C24"/>
      <inkml:brushProperty name="fitToCurve" value="1"/>
    </inkml:brush>
  </inkml:definitions>
  <inkml:trace contextRef="#ctx0" brushRef="#br0">176 18 0,'0'-25'0,"0"50"32,25 0-32,-25 0 15,0 0 1,-25-1-16,1-24 0,-1 25 16,0 0-16,0 0 0,0 0 15,0 0-15,0 0 16,25 0-16,25 0 0,0 0 15,0 24-15,0-24 16,25 0-16,-1 0 0,1 25 16,0-25-16,-25 0 0,0 0 15,0 24-15,-25-24 16,0 0-16,-25 0 0,0-25 16,-25 25-16,0-25 0,0 0 15,1 0-15,-1 0 16</inkml:trace>
  <inkml:trace contextRef="#ctx0" brushRef="#br0" timeOffset="815">102 242 0,'25'-50'16,"0"25"-16,24 0 0,-24 0 16,0 1-16,0 24 15,0-25-15,25 25 0,-25 0 16,25 0-16,-26 0 0,26 25 15,25-25-15,-25 0 16,24 0-16,-24 0 0,0 0 16,25 0-16,-50 0 0,24 0 15,-24 0-15,0 0 16,-50 0 0,0 0-1,1 0-15,-1 24 0,0-24 16,25 25-16,-25 0 15,0 0-15,0 0 0,25 0 16,-25 0-16,25 25 0,0-25 16,-25 24-16,25-24 15,0 25-15,0-25 0,25 0 16,-25 0-16,25 0 16,0 0-16,0-25 0,0 25 15,0-25-15,0 0 0,-1-25 16,1 25-16,25-25 15,-25 25-15,0-25 0,0 0 16,-25 0-16,0-25 16,0 25-16,0 0 0,-25-24 15,-25 24-15,25-25 0,0 25 16,0 0-16,1 0 16,-1 0-16,25 0 0,25 25 31,24 0-31,1 0 0,0 0 15,0 0-15,24 0 0,-24 0 16,25 0-16,-25 0 16,-25 0-16,24 25 0,-24-25 15,-25 25 1,0 0-16,-25 0 0,25 0 16,-24 0-16,-1 25 0,25-26 15,-25 26-15,25-25 16,0 25-16,0-25 0,25 25 15,-25-25-15,25 0 16,-1-1-16,1 1 0,25-25 16,-25 25-16,0-25 0,25 0 15,0-25-15,-1 25 16,-24-25-16,25 1 0,-25-1 16,0-25-16,0 0 0,0 0 15,-25 0-15,-25-24 16,0 24-16,-25 0 0,0 25 15,1-25-15,-26 50 16,25 0-16,-25 0 0,25 0 16,1 25-16,-1-25 0,25 25 15</inkml:trace>
  <inkml:trace contextRef="#ctx0" brushRef="#br0" timeOffset="1289">2268 192 0,'0'-25'15,"0"0"-15,-25 0 16,0 1-16,1 24 0,-1-25 16,0 25-16,-25 25 15,25-1-15,0 26 16,0-25-16,25 25 15,-25 25-15,25-26 0,0 1 16,0 25-16,0-25 0,0-25 16,25 25-16,0-26 15,0 1-15,25 0 0,-25-25 16,25 0-16,-26 0 16,26-25-16,-25 25 0,0-25 15,-25 1-15,25-26 0,-25 25 16,0 0-16,25-25 15,-25 25-15,25-25 0,0 25 16,0-24-16,24 24 16,1 0-16,0 25 0,0 0 15,0 0-15,-26 25 0,26 0 16,-25 0-16,0-1 16,-25 26-16,0 0 0,0-25 15,0 25-15,0-25 16,-25 0-16,25 0 0,0-1 15,-25 1-15,25 0 0</inkml:trace>
  <inkml:trace contextRef="#ctx0" brushRef="#br0" timeOffset="1961">3040 217 0,'0'-25'0,"0"0"16,0 50 0,0 0-1,0 0-15,0 25 16,0 0-16,0-1 0,25 1 16,-25 0-16,25 0 15,0 0-15,0-25 0,-25-1 16,25 1-16,0 0 0,-25 0 15,0-50 1,-25 0-16,0 0 16,0 1-16,0-26 0,0 0 15,0 0-15,25-25 16,-25 26-16,25-1 0,0 0 16,0 0-16,0 0 15,0 25-15,25 1 0,0-1 16,0 0-16,0 25 15,0 0-15,0 0 16,-25 25-16,25-25 0,0 25 16,-1-25-16,1 24 15,0-24-15,0 25 0,-25 0 16,25-25-16,-25 25 16,0 0-16,0 0 15,0 0-15,-25-25 0,0 25 16,0 0-16,0 0 15,1-25 1,24 24-16,0 1 16,24-25-1,1 0-15,0 25 16,25-25-16,-25 25 16,25-25-16,-25 25 0,24 0 15,-24 0-15,25 0 0,-25 0 16,0 0-16,-25 0 15,-25-1-15,-25 1 16,25-25-16,-49 25 16,24-25-16,0 25 0,-25-25 15,26 0-15,-1 0 0,0-25 16,0 25-16</inkml:trace>
  <inkml:trace contextRef="#ctx0" brushRef="#br0" timeOffset="4704">4335 142 0,'0'-25'0,"-25"25"16,0-24-16,25 48 31,25 1-15,0 0-16,0 25 0,0 0 15,0 0-15,0-1 16,0 1-16,0 25 0,-1-50 16,-24 25-16,25 0 15,-25-26-15,0 1 0,0 0 16</inkml:trace>
  <inkml:trace contextRef="#ctx0" brushRef="#br0" timeOffset="5016">4086 366 0,'-50'-24'15,"25"-26"-15,-24 25 0,49-25 16,0 25-16,0-25 16,24 25-16,1 1 0,50-1 15,0 25-15,0 0 0,24 0 16,1 0-16,-1 25 15,26-1-15,-50 1 0,24 25 16,-24-25-16,-25 25 16,-25 0-16,-25-1 0,0 1 15,-25 0-15,-25 0 0,-25 0 16,25-25-16,-24 0 16,-1 24-16,0-49 0,1 25 15,-1-25-15,25 0 0,0 0 16,0 0-16,50-25 15</inkml:trace>
  <inkml:trace contextRef="#ctx0" brushRef="#br0" timeOffset="5249">5132 267 0,'25'0'16,"-25"25"-1,25-25 1,-25 50-16,25-26 16,-25 26-16,25-25 0,-1 25 15,1 0-15,-25 0 16,25-1-16,0-24 0,-25 0 16,0 0-16,0 0 0,-25-25 31</inkml:trace>
  <inkml:trace contextRef="#ctx0" brushRef="#br0" timeOffset="5392">5256 142 0,'-24'-25'16,"24"1"-16,0 48 31</inkml:trace>
  <inkml:trace contextRef="#ctx0" brushRef="#br0" timeOffset="5759">5705 391 0,'25'0'16,"-25"-25"15,-25 1-31,0 24 16,0-25-16,-25 25 15,25-25-15,-25 25 0,1 0 16,24 0-16,-25 0 16,25 0-16,0 25 0,25 0 15,0-1 1,25 1-16,0 0 0,25 0 15,-25 25-15,49-25 0,-24 0 16,25 25-16,-25-25 16,-1 24-16,1-24 0,0 0 15,-25 0-15,0 0 0,-25 0 16,-25-25-16,0 0 16,-25 0-16,0 0 0,1 0 15,-26 0-15,0 0 16,25-25-16,1 0 0</inkml:trace>
  <inkml:trace contextRef="#ctx0" brushRef="#br0" timeOffset="5998">5954 68 0,'0'-25'0,"0"0"0,25 50 31,-25 0-31,0 0 16,25 24-16,-25 1 0,24 0 16,-24 25-16,25-1 0,0-24 15,-25 25-15,25-25 16,-25 0-16,0-1 0,0-24 16,0 25-16,0-25 15,-25-25-15</inkml:trace>
  <inkml:trace contextRef="#ctx0" brushRef="#br0" timeOffset="6275">6253 466 0,'49'-50'0,"-24"25"15,25 0-15,-25 1 16,-25-1-16,25 25 0,-50 0 16,0 25-1,0-1-15,-25 1 0,1 0 16,-1-25-16,25 25 0,-25 0 15,25 0-15,0-25 16,0 0-16,25 25 0,25-25 31,0 0-31,25 0 0,0 0 16,24 0-16,-24 25 0,25-25 16,0 50-16,-1-25 15,1 24-15,-25 1 0,0 0 16,-25 0-16,0-25 15,-25 24-15,0-24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8:29.371"/>
    </inkml:context>
    <inkml:brush xml:id="br0">
      <inkml:brushProperty name="width" value="0.05" units="cm"/>
      <inkml:brushProperty name="height" value="0.05" units="cm"/>
      <inkml:brushProperty name="color" value="#ED1C24"/>
      <inkml:brushProperty name="fitToCurve" value="1"/>
    </inkml:brush>
  </inkml:definitions>
  <inkml:trace contextRef="#ctx0" brushRef="#br0">399 575 0,'0'-25'31,"0"50"1,0 0-32,0 0 15,0 25-15,0-25 0,-25 25 16,25-26-16,0 26 16,-25 0-16,25 25 0,0-1 15,-25 1-15,25 0 16,0 0-16,0 24 0,-25 1 15,25-1-15,0-24 0,0 25 16,0-1-16,25-24 16,-25 0-16,0-1 0,0-24 15,25 0-15,-25 0 0,0-25 16,0 0-16,0 0 16,0-1-16,0 1 0,0 0 15,0 0 1,0 0-16,-25 0 15,25 0 1,25-25 47,0 0-48,0 25-15,-1-25 16,1 0-16,0 0 0,25 0 15,0 0-15,0 0 16,24 0-16,1 0 0,0 0 16,-1 0-16,26 0 0,25-25 15,-1 25-15,1-25 16,24 0-16,25 25 0,1-25 16,-1 0-16,25 0 15,0 25-15,1-25 0,-1 25 16,0-24-16,25 24 0,-25 0 15,-24 0-15,24 0 16,0 0-16,0 0 0,1 0 16,24 0-16,-25 0 15,25 0-15,0 0 0,0 0 16,0 0-16,0 0 16,1 0-16,-26 0 0,25 0 15,-25 24-15,0-24 0,1 0 16,-1 0-16,0 0 15,0 0-15,0 0 0,-24 0 16,24 0-16,-25 0 0,1 25 16,-1-25-16,0 0 15,1 0-15,-26 25 0,25-25 16,-24 0-16,24 0 16,-25 25-16,26-25 0,-26 0 15,25 25-15,1-25 0,-26 25 16,25-25-16,-24 0 15,-1 25-15,1-25 0,-1 25 16,-24-25-16,24 0 16,-24 25-16,-1-25 0,1 0 15,-26 0-15,26 25 0,-1-25 16,-24 0-16,24 0 16,-24 0-16,24 0 0,-24 24 15,0-24-15,-1 0 0,1 0 16,-1 0-16,-24 0 15,0 0-15,24-24 0,-24 24 16,0 0-16,0 0 16,-26 0-16,26 0 0,0 0 15,0 0-15,-26 0 0,26 0 16,0 0-16,-1 0 16,1 0-16,-25 0 0,25 0 15,-26 0-15,26 0 16,-25 0-16,0 0 0,-25 0 15,0 0-15,-1-25 0,1 25 16,0 0-16,0 0 16,-25-25-1,0 0 17,-25 25-17,25-25 1,0 0-16,0 0 15,0 0-15,0 0 16,0 0-16,0-24 0,-25-1 16,25-25-16,0 0 0,0 1 15,0-26-15,0 25 16,0-24-16,0-26 0,0 26 16,0-1-16,25-24 15,-25 24-15,25 0 0,-25 26 16,0-26-16,0 25 15,0 1-15,0-1 0,0 0 16,-25 25-16,25-24 0,-25 24 16,25 0-16,0 25 15,0 0-15,-25 0 0,25 1 16,0 48 46,-24-24-15,-1 25-31,0-25-16,-25 0 16,0 0-16,0 0 15,-24 0-15,-26 0 0,0-25 16,-24 25-16,-25 0 15,-1-24-15,-24 24 0,-25-25 16,-1 25-16,1-25 16,-25 0-16,0 25 0,0-25 15,-25 25-15,0-25 0,0 25 16,-25-25-16,25 25 16,-25 0-16,0-25 0,0 25 15,25 0-15,0 0 16,0-25-16,25 25 0,0 0 15,0 0-15,24 0 0,1 0 16,25 0-16,0 0 16,24 0-16,-24 0 0,0 0 15,24 0-15,-49 0 0,25 0 16,-1 0-16,-24 0 16,25 0-16,-1 0 0,1 0 15,25-25-15,-1 25 16,1 0-16,24 0 0,1-25 15,-1 25-15,26 0 16,-26 0-16,-24 0 0,24 25 16,1-25-16,-26 0 0,26 25 15,-1-25-15,1 0 16,24 0-16,-24 0 0,24 0 16,1 0-16,24 0 15,-25 0-15,1 0 0,-1 0 16,0 0-16,1 0 0,-1 0 15,1 25-15,-1-25 16,0 25-16,26-25 0,-26 0 16,25 25-16,1-25 0,-1 0 15,0 25-15,25-25 16,1 0-16,-1 0 0,0 0 16,0 0-16,0 25 15,1-25-15,-1 0 0,0 25 16,0-25-16,0 0 0,1 25 15,-26-25-15,25 0 16,-25 25-16,26-25 0,-26 24 16,25-24-16,-25 0 15,26 25-15,-26-25 0,25 0 16,0 0-16,25 0 0,0 0 16,0 0-16,1 0 15,24 25-15,-25-25 16,0 0-1,0 0 1,0 0 0,0 0-16,0 0 15,0 0-15,0 25 0,0-25 16,1 0-16,-1 0 16,0 0-16,0 0 0,0 0 15,0 0-15,-25 0 0,25 0 16,0 0-16,-24 0 15,24 0-15,0 25 0,-25-25 16,25 0-16,0 0 0,0 0 16,0 0-16,1 0 15,-1 0-15,0 0 0,-25 25 16,25-25-16,0 0 16,0 0-16,0 25 0,0-25 15,1 0-15,-1 25 0,-25-25 16,25 25-16,0-25 15,-25 0-15,25 25 0,-25-25 16,26 0-16,-26 0 16,25 24-16,0-24 0,0 0 15,25 25 1,25-25-16,0 0 16,0 0-16,25 25 0,-26-25 15,1 0-15,0 25 16,0-25-16,0 25 0,-25 0 15,0 0 1,0 0-16,-25 0 0,0 0 16,25-1-16,-25 1 0,0 0 15,25 0-15,-24 0 16,24 0-16,0 0 0,0 0 16,0 0-16,0 0 15,0-1 1</inkml:trace>
  <inkml:trace contextRef="#ctx0" brushRef="#br0" timeOffset="996">5055 949 0,'0'-25'15,"0"50"1,0 0-1,0 0-15,0-1 0,0 26 16,0 0-16,0 25 16,0-25-16,0-1 0,0 26 15,0-25-15,0 0 16,-25-25-16,25 0 0,-25-1 16,25 1-16,-25-25 0,1 0 15,24-25-15,-25 1 16,0-26-16,25 0 0,-25 0 15,25-25-15,0 1 16,0-1-16,0-25 0,25 26 16,0-1-16,24 0 0,-24 25 15,50 1-15,-25 24 16,25 0-16,-1 25 0,1 0 16,0 0-16,-25 25 0,-1 0 15,-24 0-15,0 24 16,-25-24-16,-25 25 0,0-25 15,-24 25-15,-1-25 16,0 24-16,-25-24 0,25 0 16,1 0-16,-1 0 15,0-25-15,25 0 16,50 0-16,0 0 16,25 0-16,-1 0 15,1 25-15,25 0 0,0-25 16,-1 50-16,1-25 0,-25 24 15,0-24-15,-25 25 16,-25 0-16,0-25 0,-25 25 16,-25-25-16,0-1 15,-25 1-15,-24 0 0,24 0 16,-25-25-16,26 0 16,-1-25-16,0 25 0,26-25 15,24-24-15,0-1 0,25 0 16</inkml:trace>
  <inkml:trace contextRef="#ctx0" brushRef="#br0" timeOffset="1374">5777 874 0,'25'0'31,"0"0"-15,0 0-16,25-25 16,25 25-16,-1 0 0,1 0 15,0-25-15,-1 25 0,1 0 16,0 0-16,-50-25 16,24 25-16,-73 0 15,-26-25 1,25 25-16,-25 0 15,0 0-15,0 0 0,1 0 16,24 0-16,0 0 16,0 25-16,25 0 0,0 0 15,0 0-15,0 25 16,0 25-16,0-26 0,25 26 16,-25 0-16,0-1 0,0 1 15,0-25-15,0 0 16,0 0-16</inkml:trace>
  <inkml:trace contextRef="#ctx0" brushRef="#br0" timeOffset="1897">6699 949 0,'0'-25'0,"0"50"31,0 0-15,0 24-16,0 1 0,0 0 16,0 25-16,0-25 15,0 24-15,0 1 0,0-25 16,0 0-16,25-1 0,-25 1 16,0-25-16,0 0 15,0 0-15,0-50 16,-25-25-16,25 25 15,0-24-15,0-1 16,0-25-16,0 0 0,0 1 16,0-1-16,0 0 15,0 0-15,25 1 0,-25-1 16,25 25-16,-1 0 16,1 1-16,25 24 0,-25 0 15,25 0-15,0 25 0,-25 25 16,24-25-16,-24 25 0,0 0 15,0 0-15,0 24 16,0-24-16,-25 0 0,25 25 16,-25-25-16,0 0 15,-25 0-15,0 0 0,0-25 16,0 24-16,-25-24 16,25 25-16,-24-25 0,-1 0 15,0 0-15,25 0 0,-25 0 16,25 0-16,1 0 15,-1 0-15,0 0 0</inkml:trace>
  <inkml:trace contextRef="#ctx0" brushRef="#br0" timeOffset="2173">7769 1198 0,'-24'0'0,"48"0"32,1 25-32,25-25 0,0 0 15,0 0-15,25 0 16,-26 0-16,1 0 0,0 0 15,0 0-15,-25 0 16,0 0-16,-1 0 0</inkml:trace>
  <inkml:trace contextRef="#ctx0" brushRef="#br0" timeOffset="2406">8890 899 0,'-25'0'16,"25"25"-16,0 0 16,0 0-1,0 24-15,25-24 16,0 25-16,-25 25 0,25-25 15,-25-1-15,25 26 16,-25-25-16</inkml:trace>
  <inkml:trace contextRef="#ctx0" brushRef="#br0" timeOffset="2713">8815 999 0,'-25'-75'16,"1"25"-16,24-25 0,0 26 16,0-26-16,0 25 15,24 25-15,1 0 0,25 25 16,0 0-16,25 0 16,-1 0-16,1 25 0,0 0 15,0 25-15,-1-25 0,-24 25 16,0-1-16,-25-24 15,0 25-15,-25-25 0,-25 25 16,0-25-16,-25 0 16,0-25-16,0 24 0,-24-24 15,24 0-15,-25 0 0,25 0 16,25 0-16,-24 0 16</inkml:trace>
  <inkml:trace contextRef="#ctx0" brushRef="#br0" timeOffset="3180">9911 1272 0,'0'-24'0,"0"-1"16,0 0-16,0 0 15,0 0 1,0 0-16,-25 0 0,25 0 16,-25 0-16,25 0 0,-25 25 15,0 0-15,1-24 16,-1 24-16,0 0 0,0 24 16,0 1-16,0 0 0,0 0 15,0 0-15,25 25 16,-25-25-16,25 25 0,0-26 15,25 1-15,-25 25 16,25-25-16,0-25 0,-25 25 16,25-25-16,0 0 0,0 0 15,0 0-15,0-25 16,-1 0-16,1 0 0,0 0 16,0 0-16,0 1 15,0-1-15,0 25 16,0 25-1,-25-1 1,25 1-16,-25 0 0,25 25 16,-25-25-16,24-25 15</inkml:trace>
  <inkml:trace contextRef="#ctx0" brushRef="#br0" timeOffset="3589">10608 1198 0,'0'-25'0,"0"0"16,0 0-16,-25 0 15,1 25-15,24-25 0,-25 0 16,0 0-16,0 25 16,0 0-16,0 0 15,0 0-15,-25 25 0,25 0 16,0 0-16,1-25 15,24 50-15,-25-25 0,25 0 16,0 0-16,0 0 0,0-1 16,25 1-1,-1-25-15,1 0 16,0-25-16,0 25 16,0-24-16,0-1 0,0 0 15,0 0-15,-25 0 16,25 25-16,-25-25 0,25 25 15,0 25 1,-25 0 0,0 0-16,0 25 0,24-26 15,-24 26-15,25 0 16,0-25-16,0 0 0,0 0 16</inkml:trace>
  <inkml:trace contextRef="#ctx0" brushRef="#br0" timeOffset="3936">11355 1023 0,'50'-49'15,"-25"-1"-15,25 25 16,-25-25-16,-25 0 0,25 25 16,-25 1-16,-25-1 0,0 25 15,-25 0-15,0 0 16,0 0-16,-24 25 0,-1 24 15,0-24-15,26 25 16,-1 0-16,0-25 0,25 25 16,25-26-16,0 26 15,25-25-15,25 0 0,-25 25 16,24-25-16,26 0 0,-25 0 16,25-1-16,-26 26 15,1-25-15,0 0 0,-25 0 16,0 0-16,-25 0 0,-25 0 15,0 0-15,-25 0 16,0-1-16,-24-24 0,24 25 16,-25-25-16,1 0 15,-1 0-15</inkml:trace>
  <inkml:trace contextRef="#ctx0" brushRef="#br0" timeOffset="5435">6524 2343 0,'0'-25'0,"0"0"16,0 50 78,0 0-94,0 0 15,0 0-15,0 25 16,0-25-16,0 25 0,0 24 16,0-24-16,0 25 0,0 0 15,0-1-15,0 1 16,0 0-16,0-1 0,0-24 16,0 25-16,0-25 15,0-1-15,0 1 0,0-25 16,0 0-16,0 0 0,0 0 15,-25-50 32</inkml:trace>
  <inkml:trace contextRef="#ctx0" brushRef="#br0" timeOffset="5695">6151 3115 0,'-25'0'0,"0"0"16,25 25 15,25-25-31,0 25 16,0-25-1,0 25-15,0 0 0,24 0 16,-24-25-16,0 25 16,0 0-16,25-1 0,-25 1 15,0 0-15</inkml:trace>
  <inkml:trace contextRef="#ctx0" brushRef="#br0" timeOffset="6018">6898 3065 0,'0'-24'16,"0"48"31,-25 1-47,0 0 15,0 0 1,0 0-16,0 0 0,1 0 16,-1 0-16,0 0 0,0 0 15,0-25-15,0 24 16,25 1-16,-25-25 0,25 25 31,0-50-15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8:44.669"/>
    </inkml:context>
    <inkml:brush xml:id="br0">
      <inkml:brushProperty name="width" value="0.05" units="cm"/>
      <inkml:brushProperty name="height" value="0.05" units="cm"/>
      <inkml:brushProperty name="color" value="#ED1C24"/>
      <inkml:brushProperty name="fitToCurve" value="1"/>
    </inkml:brush>
  </inkml:definitions>
  <inkml:trace contextRef="#ctx0" brushRef="#br0">150 647 0,'0'-25'32,"-25"25"30,25 25-46,-25-25-16,25 25 0,-25-25 15,0 25-15,0 0 0,25 0 16,-25 0-16,25 0 16,0 25-16,0-26 0,0 1 15,25-25-15,0 25 16,25 0-16,-25-25 0,24 25 16,1-25-16,-25 25 0,0-25 15,25 0-15,-25 25 16,-25 0-16,0 0 15,-25 0-15,0-1 16,0 26-16,0-25 0,-25 0 16,25 0-16</inkml:trace>
  <inkml:trace contextRef="#ctx0" brushRef="#br0" timeOffset="181">50 722 0,'25'-50'0,"0"25"0,0 0 16,0 1-16,-1 24 0,1-25 16,0 0-1,0 25-15,0 0 0,0 0 16,0 0-16,0-25 0,0 25 16,0 0-16,0 0 15</inkml:trace>
  <inkml:trace contextRef="#ctx0" brushRef="#br0" timeOffset="565">648 722 0,'-25'0'31,"25"25"-15,0 0 0,0 0-16,0 0 15,0 0-15,0-1 0,25 1 16,-25 0-16,0 0 16,25-25-16,-1 0 15,1 0-15,0 0 16,0-25-16,0 0 15,0-24-15,0 24 0,-25 0 16,0 0-16,0 0 16,0 0-16,-25 25 0,0-25 15,0 0 1,0 25-16,0 0 0,0 0 16,1 0-16,-1 0 0,25 25 15,-25-25-15</inkml:trace>
  <inkml:trace contextRef="#ctx0" brushRef="#br0" timeOffset="901">1121 548 0,'-25'0'15,"0"0"1,25 25-1,-25-25-15,25 25 16,0-1-16,0 1 0,0 0 16,-25 0-16,25 0 15,0 0-15,0 0 0,25 0 16,-25 0-16,25-25 0,0 0 16,0 0-1,0 0-15,0-25 0,-1 0 16,1 0-16,-25 0 0,25 0 15,-25 0-15,0 0 16,0 0-16,0 1 0,-25-1 16,0 25-16,1 0 15,-26 0-15,25 0 0,0 0 16</inkml:trace>
  <inkml:trace contextRef="#ctx0" brushRef="#br0" timeOffset="1284">1420 473 0,'-25'0'47,"25"25"-32,-25-25-15,25 25 16,0 0-16,-25 0 16,25 0-16,0-1 0,0 1 15,25 0-15,0 0 0,0-25 16,-1 0 0,26 0-16,-25 0 0,0 0 15,0-25-15,0 0 16,0 0-16,-25 1 0,25-1 15,-25 0-15,0 0 0,-25 0 16,25 0-16,-25 0 16,0 25-16,-25-25 0,25 25 15,0 0-15,0 0 16,1 25-16</inkml:trace>
  <inkml:trace contextRef="#ctx0" brushRef="#br0" timeOffset="1698">1918 25 0,'0'-25'0,"-25"25"15,25 25 1,25 0-16,-25 0 16,25 24-16,-25-24 15,24 25-15,1 0 0,-25 0 16,25 0-16,-25-1 16,25 1-16,-25-25 0,25 25 15,-25-25-15,0 0 0</inkml:trace>
  <inkml:trace contextRef="#ctx0" brushRef="#br0" timeOffset="2550">75 1444 0,'0'25'16,"25"-25"15,0-25-31,0 25 16,24-25-16,26 0 15,0-24-15,49-1 0,1 0 16,49-25-16,0 25 15,1-24-15,-1-1 0,25 25 16,-49-24-16,-1 24 0,-24 25 16,-26 0-16,-24 0 15,-25 0-15,-25 25 0,0 0 16,-50 0 0,0 25-16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8:50.577"/>
    </inkml:context>
    <inkml:brush xml:id="br0">
      <inkml:brushProperty name="width" value="0.05" units="cm"/>
      <inkml:brushProperty name="height" value="0.05" units="cm"/>
      <inkml:brushProperty name="color" value="#ED1C24"/>
      <inkml:brushProperty name="fitToCurve" value="1"/>
    </inkml:brush>
  </inkml:definitions>
  <inkml:trace contextRef="#ctx0" brushRef="#br0">0 0 0,'0'25'62,"25"0"-46,-25 0-16,25 0 0,-25 24 15,25 1-15,0 0 16,-1 0-16,1 0 0,0-1 16,0 1-16,25 0 0,-25 0 15,0 0-15,0 24 16,24-24-16,-24 25 0,25-25 16,-25 24-16,25-24 0,0 25 15,0-25-15,-1-1 16,1 26-16,0-25 0,25-25 15,-1 25-15,1-1 16,25-24-16,-1 25 0,1-25 16,24 25-16,1-25 0,-1 0 15,26 24-15,-1-24 16,1 0-16,-1 0 0,0 0 16,1 0-16,-1 0 15,26 0-15,-26-25 0,25 25 16,1 0-16,-1-25 0,0 25 15,-24-1-15,-1-24 16,0 25-16,1-25 0,-26 25 16,1 0-16,-1-25 15,26 0-15,-51 25 0,26-25 16,-25 0-16,-1 0 0,1 0 16,-1 0-16,-24 0 15,-25 25-15,0-25 0,0 0 16,-26 0-16,26 0 15,-25 0-15,0 0 0,25 0 16,-25 0-16,25 0 0,-26 0 16,26 0-16,-25 0 15,25 0-15,-25 0 0,25 0 16,-25 0-16,-1 0 0,1 0 16,0 0-16,0 0 15,0 0 1,0 0-1,0 0-15,0 0 16,-25-25 31,-25 25-47</inkml:trace>
  <inkml:trace contextRef="#ctx0" brushRef="#br0" timeOffset="456">5976 1743 0,'-24'-25'16,"24"0"-16,-25 0 0,25 0 15,-25 25-15,25-24 16,0 48 0,25-24-1,-25 25-15,25-25 16,-1 25-16,1 0 0,0 0 15,25 0-15,0 0 16,0 0-16,-1 0 0,1 0 16,-25 0-16,25-1 0,-25 1 15,0 0-15,0 0 16,-25 0-16,25 0 0,-25 25 16,0-25-16,-25 0 0,0-1 15,0 1-15,-25 0 16,25 25-16,-25-25 0,1 0 15,-1 0-15,0 0 16,25 0-16,-25-1 0,25-24 16,0 25-16,1 0 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9:11.170"/>
    </inkml:context>
    <inkml:brush xml:id="br0">
      <inkml:brushProperty name="width" value="0.05" units="cm"/>
      <inkml:brushProperty name="height" value="0.05" units="cm"/>
      <inkml:brushProperty name="color" value="#ED1C24"/>
      <inkml:brushProperty name="fitToCurve" value="1"/>
    </inkml:brush>
  </inkml:definitions>
  <inkml:trace contextRef="#ctx0" brushRef="#br0">0 101 0,'0'-24'31,"0"-1"-15,0 0 0,25 25-1,0 0 1,0-25-16,25 25 15,-25 0-15,25 25 0,-1-25 16,26 25-16,-25-25 16,25 25-16,-26-1 0,1 1 15,-25 0-15,25 0 0,-25 25 16,-25-25-16,0 25 16,-25-25-16,0-1 0,0 26 15,0-25-15,-25 0 0,25 0 16,-24 25-16,24-25 15,0 0-15,0 0 0,0-1 16,0 1-16,0 0 16,25 0-16,-25 0 0,25 0 15,0 0-15,0 0 0,25 0 16,-25 0-16,25-1 16,0 1-16,0-25 0,0 25 15,25 0-15,-25-25 0,24 25 16,1-25-16,0 25 15,-25-25-15,25 0 0,-25 0 16,-1 0-16,1 0 16,-50 0-1,1 0-15,-1 0 16,-25 0-16,25 0 16,0 0-16,0 25 0,0 0 15,0 0-15,0 0 16,25-1-16,0 26 0,0 0 15,0 0-15,25 0 16,0-1-16,0 1 0,25 25 16,-25-25-16,25 0 0,-1 24 15,-24-24-15,25 0 16,-25 0-16,0 0 0,-25-1 16,25-24-16,-25 25 0,0 0 15,-25-25-15,0 25 16,0-26-16,0 1 0,-25 0 15,1-25-15,-26 25 16,25-25-16,-25 0 0,1 0 16,-1 0-16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9:45.240"/>
    </inkml:context>
    <inkml:brush xml:id="br0">
      <inkml:brushProperty name="width" value="0.05" units="cm"/>
      <inkml:brushProperty name="height" value="0.05" units="cm"/>
      <inkml:brushProperty name="color" value="#ED1C24"/>
      <inkml:brushProperty name="fitToCurve" value="1"/>
    </inkml:brush>
  </inkml:definitions>
  <inkml:trace contextRef="#ctx0" brushRef="#br0">0 103 0,'0'-25'16,"25"0"-16,0 25 0,25-25 15,-25 0-15,25 25 0,24 0 16,1 0-16,25 0 16,-26 0-16,26 0 0,0 0 15,-1 0-15,1 0 16,-25 0-16,-1 0 0,-24 25 16,0-25-16,-25 0 0,0 0 15</inkml:trace>
  <inkml:trace contextRef="#ctx0" brushRef="#br0" timeOffset="276">274 252 0,'-25'0'16,"1"0"-16,-1 0 0,50 0 31,24 0-31,-24 0 16,25 0-16,25 25 0,-1-25 15,1 0-15,0 25 16,24-25-16,-24 0 0,25 25 16,-26-25-16,1 0 15,0 0-15,-25 0 0,-1 0 16,-24 0-16,-50-25 15,1 25-15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5:09:47.308"/>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0,'25'0'31,"0"0"0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5/30/2022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5/30/2022</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iscovery-center.cloud.sap/serviceCatalo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19.png"/><Relationship Id="rId21" Type="http://schemas.openxmlformats.org/officeDocument/2006/relationships/image" Target="../media/image28.png"/><Relationship Id="rId7" Type="http://schemas.openxmlformats.org/officeDocument/2006/relationships/image" Target="../media/image21.png"/><Relationship Id="rId12" Type="http://schemas.openxmlformats.org/officeDocument/2006/relationships/customXml" Target="../ink/ink6.xml"/><Relationship Id="rId17" Type="http://schemas.openxmlformats.org/officeDocument/2006/relationships/image" Target="../media/image26.png"/><Relationship Id="rId25" Type="http://schemas.openxmlformats.org/officeDocument/2006/relationships/image" Target="../media/image30.png"/><Relationship Id="rId33" Type="http://schemas.openxmlformats.org/officeDocument/2006/relationships/image" Target="../media/image34.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32.png"/><Relationship Id="rId1" Type="http://schemas.openxmlformats.org/officeDocument/2006/relationships/slideLayout" Target="../slideLayouts/slideLayout10.xml"/><Relationship Id="rId6" Type="http://schemas.openxmlformats.org/officeDocument/2006/relationships/customXml" Target="../ink/ink3.xml"/><Relationship Id="rId11" Type="http://schemas.openxmlformats.org/officeDocument/2006/relationships/image" Target="../media/image23.png"/><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20.png"/><Relationship Id="rId15" Type="http://schemas.openxmlformats.org/officeDocument/2006/relationships/image" Target="../media/image25.png"/><Relationship Id="rId23" Type="http://schemas.openxmlformats.org/officeDocument/2006/relationships/image" Target="../media/image29.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27.png"/><Relationship Id="rId31" Type="http://schemas.openxmlformats.org/officeDocument/2006/relationships/image" Target="../media/image33.png"/><Relationship Id="rId4" Type="http://schemas.openxmlformats.org/officeDocument/2006/relationships/customXml" Target="../ink/ink2.xml"/><Relationship Id="rId9" Type="http://schemas.openxmlformats.org/officeDocument/2006/relationships/image" Target="../media/image22.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1.png"/><Relationship Id="rId30" Type="http://schemas.openxmlformats.org/officeDocument/2006/relationships/customXml" Target="../ink/ink15.xml"/><Relationship Id="rId8" Type="http://schemas.openxmlformats.org/officeDocument/2006/relationships/customXml" Target="../ink/ink4.xml"/></Relationships>
</file>

<file path=ppt/slides/_rels/slide16.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DDIC%20Table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1/Load%20Data.tx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customXml" Target="../ink/ink23.xml"/><Relationship Id="rId18" Type="http://schemas.openxmlformats.org/officeDocument/2006/relationships/image" Target="../media/image43.png"/><Relationship Id="rId3" Type="http://schemas.openxmlformats.org/officeDocument/2006/relationships/customXml" Target="../ink/ink18.xml"/><Relationship Id="rId7" Type="http://schemas.openxmlformats.org/officeDocument/2006/relationships/customXml" Target="../ink/ink20.xml"/><Relationship Id="rId12" Type="http://schemas.openxmlformats.org/officeDocument/2006/relationships/image" Target="../media/image40.png"/><Relationship Id="rId17" Type="http://schemas.openxmlformats.org/officeDocument/2006/relationships/customXml" Target="../ink/ink25.xml"/><Relationship Id="rId2" Type="http://schemas.openxmlformats.org/officeDocument/2006/relationships/image" Target="../media/image9.png"/><Relationship Id="rId16"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customXml" Target="../ink/ink22.xml"/><Relationship Id="rId5" Type="http://schemas.openxmlformats.org/officeDocument/2006/relationships/customXml" Target="../ink/ink19.xml"/><Relationship Id="rId15" Type="http://schemas.openxmlformats.org/officeDocument/2006/relationships/customXml" Target="../ink/ink24.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customXml" Target="../ink/ink21.xml"/><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CDS%20View's.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Create%20AMDP.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Table%20Func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1/Service%20Definition.tx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tiff"/><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56.tiff"/><Relationship Id="rId5" Type="http://schemas.openxmlformats.org/officeDocument/2006/relationships/image" Target="../media/image55.tiff"/><Relationship Id="rId10" Type="http://schemas.openxmlformats.org/officeDocument/2006/relationships/image" Target="../media/image4.png"/><Relationship Id="rId4" Type="http://schemas.openxmlformats.org/officeDocument/2006/relationships/image" Target="../media/image54.tiff"/><Relationship Id="rId9" Type="http://schemas.openxmlformats.org/officeDocument/2006/relationships/hyperlink" Target="https://anubhavtrainings.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9.jpg"/><Relationship Id="rId7" Type="http://schemas.openxmlformats.org/officeDocument/2006/relationships/image" Target="../media/image6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1-06/r" TargetMode="External"/><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hyperlink" Target="https://www.sap.com/products/business-technology-platform/price-list/estimator-tool.html"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01</a:t>
            </a:r>
            <a:endParaRPr lang="en-US" sz="4400" dirty="0">
              <a:latin typeface="Cooper Black" panose="0208090404030B020404" pitchFamily="18" charset="0"/>
            </a:endParaRPr>
          </a:p>
        </p:txBody>
      </p:sp>
      <p:pic>
        <p:nvPicPr>
          <p:cNvPr id="1026" name="Picture 2" descr="Barclays Logo transparent PNG - StickPNG">
            <a:extLst>
              <a:ext uri="{FF2B5EF4-FFF2-40B4-BE49-F238E27FC236}">
                <a16:creationId xmlns:a16="http://schemas.microsoft.com/office/drawing/2014/main" id="{CB756339-96BA-4557-A357-951B72ED60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8226" y="1555182"/>
            <a:ext cx="4384180" cy="136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ON-PREMISE V/S CLOUD</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7" name="Picture 6">
            <a:extLst>
              <a:ext uri="{FF2B5EF4-FFF2-40B4-BE49-F238E27FC236}">
                <a16:creationId xmlns:a16="http://schemas.microsoft.com/office/drawing/2014/main" id="{400BDEAB-2269-4057-924C-E04B86510A3F}"/>
              </a:ext>
            </a:extLst>
          </p:cNvPr>
          <p:cNvPicPr>
            <a:picLocks noChangeAspect="1"/>
          </p:cNvPicPr>
          <p:nvPr/>
        </p:nvPicPr>
        <p:blipFill>
          <a:blip r:embed="rId3"/>
          <a:stretch>
            <a:fillRect/>
          </a:stretch>
        </p:blipFill>
        <p:spPr>
          <a:xfrm>
            <a:off x="655150" y="1472893"/>
            <a:ext cx="2445595" cy="4626446"/>
          </a:xfrm>
          <a:prstGeom prst="rect">
            <a:avLst/>
          </a:prstGeom>
        </p:spPr>
      </p:pic>
      <p:pic>
        <p:nvPicPr>
          <p:cNvPr id="8" name="Picture 2" descr="C:\Users\I062040\AppData\Local\Temp\SNAGHTML2c7ed6b0.PNG">
            <a:extLst>
              <a:ext uri="{FF2B5EF4-FFF2-40B4-BE49-F238E27FC236}">
                <a16:creationId xmlns:a16="http://schemas.microsoft.com/office/drawing/2014/main" id="{C44ED1C9-10EF-4700-9898-F4F1B6781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941" y="1472893"/>
            <a:ext cx="2708748" cy="46264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B720D51-C5CB-4CC4-B217-F74D4A80ED72}"/>
              </a:ext>
            </a:extLst>
          </p:cNvPr>
          <p:cNvPicPr>
            <a:picLocks noChangeAspect="1"/>
          </p:cNvPicPr>
          <p:nvPr/>
        </p:nvPicPr>
        <p:blipFill>
          <a:blip r:embed="rId5"/>
          <a:stretch>
            <a:fillRect/>
          </a:stretch>
        </p:blipFill>
        <p:spPr>
          <a:xfrm>
            <a:off x="6241884" y="1472893"/>
            <a:ext cx="2773198" cy="4626446"/>
          </a:xfrm>
          <a:prstGeom prst="rect">
            <a:avLst/>
          </a:prstGeom>
        </p:spPr>
      </p:pic>
      <p:pic>
        <p:nvPicPr>
          <p:cNvPr id="10" name="Picture 9">
            <a:extLst>
              <a:ext uri="{FF2B5EF4-FFF2-40B4-BE49-F238E27FC236}">
                <a16:creationId xmlns:a16="http://schemas.microsoft.com/office/drawing/2014/main" id="{6CA9FD7E-6BDA-4B3F-A459-4857FFA76E83}"/>
              </a:ext>
            </a:extLst>
          </p:cNvPr>
          <p:cNvPicPr>
            <a:picLocks noChangeAspect="1"/>
          </p:cNvPicPr>
          <p:nvPr/>
        </p:nvPicPr>
        <p:blipFill>
          <a:blip r:embed="rId6"/>
          <a:stretch>
            <a:fillRect/>
          </a:stretch>
        </p:blipFill>
        <p:spPr>
          <a:xfrm>
            <a:off x="9231277" y="1472893"/>
            <a:ext cx="2369408" cy="4626446"/>
          </a:xfrm>
          <a:prstGeom prst="rect">
            <a:avLst/>
          </a:prstGeom>
        </p:spPr>
      </p:pic>
    </p:spTree>
    <p:extLst>
      <p:ext uri="{BB962C8B-B14F-4D97-AF65-F5344CB8AC3E}">
        <p14:creationId xmlns:p14="http://schemas.microsoft.com/office/powerpoint/2010/main" val="57021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TYPE OF CLOUD OFFERINGS</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grpSp>
        <p:nvGrpSpPr>
          <p:cNvPr id="7" name="Group 6">
            <a:extLst>
              <a:ext uri="{FF2B5EF4-FFF2-40B4-BE49-F238E27FC236}">
                <a16:creationId xmlns:a16="http://schemas.microsoft.com/office/drawing/2014/main" id="{5C554121-BBEF-4F1B-866C-A56192146755}"/>
              </a:ext>
            </a:extLst>
          </p:cNvPr>
          <p:cNvGrpSpPr/>
          <p:nvPr/>
        </p:nvGrpSpPr>
        <p:grpSpPr>
          <a:xfrm>
            <a:off x="369350" y="1330003"/>
            <a:ext cx="3936650" cy="944905"/>
            <a:chOff x="674246" y="1335315"/>
            <a:chExt cx="3937675" cy="945151"/>
          </a:xfrm>
        </p:grpSpPr>
        <p:sp>
          <p:nvSpPr>
            <p:cNvPr id="8" name="Rectangle 7">
              <a:extLst>
                <a:ext uri="{FF2B5EF4-FFF2-40B4-BE49-F238E27FC236}">
                  <a16:creationId xmlns:a16="http://schemas.microsoft.com/office/drawing/2014/main" id="{33602CBF-2312-4969-A21C-7BA1CD526411}"/>
                </a:ext>
              </a:extLst>
            </p:cNvPr>
            <p:cNvSpPr/>
            <p:nvPr/>
          </p:nvSpPr>
          <p:spPr>
            <a:xfrm>
              <a:off x="674246"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a:t>
              </a:r>
            </a:p>
          </p:txBody>
        </p:sp>
        <p:sp>
          <p:nvSpPr>
            <p:cNvPr id="9" name="Rectangle 8">
              <a:extLst>
                <a:ext uri="{FF2B5EF4-FFF2-40B4-BE49-F238E27FC236}">
                  <a16:creationId xmlns:a16="http://schemas.microsoft.com/office/drawing/2014/main" id="{C5C7F572-9142-42FD-B5D2-BB3E3E0AA8DF}"/>
                </a:ext>
              </a:extLst>
            </p:cNvPr>
            <p:cNvSpPr/>
            <p:nvPr/>
          </p:nvSpPr>
          <p:spPr>
            <a:xfrm>
              <a:off x="674246"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Application</a:t>
              </a:r>
            </a:p>
          </p:txBody>
        </p:sp>
        <p:sp>
          <p:nvSpPr>
            <p:cNvPr id="10" name="Rectangle 9">
              <a:extLst>
                <a:ext uri="{FF2B5EF4-FFF2-40B4-BE49-F238E27FC236}">
                  <a16:creationId xmlns:a16="http://schemas.microsoft.com/office/drawing/2014/main" id="{13E93A8B-9016-49C2-A8FA-6BE60F64F541}"/>
                </a:ext>
              </a:extLst>
            </p:cNvPr>
            <p:cNvSpPr/>
            <p:nvPr/>
          </p:nvSpPr>
          <p:spPr>
            <a:xfrm>
              <a:off x="2851865" y="1335315"/>
              <a:ext cx="1760056" cy="9451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Application As a Service</a:t>
              </a:r>
            </a:p>
          </p:txBody>
        </p:sp>
      </p:grpSp>
      <p:grpSp>
        <p:nvGrpSpPr>
          <p:cNvPr id="11" name="Group 10">
            <a:extLst>
              <a:ext uri="{FF2B5EF4-FFF2-40B4-BE49-F238E27FC236}">
                <a16:creationId xmlns:a16="http://schemas.microsoft.com/office/drawing/2014/main" id="{45A58CD0-7AA6-459C-A276-61A5EC279DB9}"/>
              </a:ext>
            </a:extLst>
          </p:cNvPr>
          <p:cNvGrpSpPr/>
          <p:nvPr/>
        </p:nvGrpSpPr>
        <p:grpSpPr>
          <a:xfrm>
            <a:off x="350429" y="2334916"/>
            <a:ext cx="3955570" cy="1949817"/>
            <a:chOff x="655321" y="2340489"/>
            <a:chExt cx="3956600" cy="1950325"/>
          </a:xfrm>
        </p:grpSpPr>
        <p:sp>
          <p:nvSpPr>
            <p:cNvPr id="12" name="Rectangle 11">
              <a:extLst>
                <a:ext uri="{FF2B5EF4-FFF2-40B4-BE49-F238E27FC236}">
                  <a16:creationId xmlns:a16="http://schemas.microsoft.com/office/drawing/2014/main" id="{A3D40463-4045-4CD7-812A-7A242E93EE0B}"/>
                </a:ext>
              </a:extLst>
            </p:cNvPr>
            <p:cNvSpPr/>
            <p:nvPr/>
          </p:nvSpPr>
          <p:spPr>
            <a:xfrm>
              <a:off x="655321"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OS</a:t>
              </a:r>
            </a:p>
          </p:txBody>
        </p:sp>
        <p:sp>
          <p:nvSpPr>
            <p:cNvPr id="13" name="Rectangle 12">
              <a:extLst>
                <a:ext uri="{FF2B5EF4-FFF2-40B4-BE49-F238E27FC236}">
                  <a16:creationId xmlns:a16="http://schemas.microsoft.com/office/drawing/2014/main" id="{184858B1-B03F-489A-9329-A7D2A6144A67}"/>
                </a:ext>
              </a:extLst>
            </p:cNvPr>
            <p:cNvSpPr/>
            <p:nvPr/>
          </p:nvSpPr>
          <p:spPr>
            <a:xfrm>
              <a:off x="655321"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Database</a:t>
              </a:r>
            </a:p>
          </p:txBody>
        </p:sp>
        <p:sp>
          <p:nvSpPr>
            <p:cNvPr id="14" name="Rectangle 13">
              <a:extLst>
                <a:ext uri="{FF2B5EF4-FFF2-40B4-BE49-F238E27FC236}">
                  <a16:creationId xmlns:a16="http://schemas.microsoft.com/office/drawing/2014/main" id="{0B629B4D-1A87-4CBC-974A-915D9253D87F}"/>
                </a:ext>
              </a:extLst>
            </p:cNvPr>
            <p:cNvSpPr/>
            <p:nvPr/>
          </p:nvSpPr>
          <p:spPr>
            <a:xfrm>
              <a:off x="655321"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Middleware</a:t>
              </a:r>
            </a:p>
          </p:txBody>
        </p:sp>
        <p:sp>
          <p:nvSpPr>
            <p:cNvPr id="15" name="Rectangle 14">
              <a:extLst>
                <a:ext uri="{FF2B5EF4-FFF2-40B4-BE49-F238E27FC236}">
                  <a16:creationId xmlns:a16="http://schemas.microsoft.com/office/drawing/2014/main" id="{E77D6D15-37D4-4382-86BB-0CCC6A4FBFFF}"/>
                </a:ext>
              </a:extLst>
            </p:cNvPr>
            <p:cNvSpPr/>
            <p:nvPr/>
          </p:nvSpPr>
          <p:spPr>
            <a:xfrm>
              <a:off x="655321"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Runtime</a:t>
              </a:r>
            </a:p>
          </p:txBody>
        </p:sp>
        <p:sp>
          <p:nvSpPr>
            <p:cNvPr id="16" name="Rectangle 15">
              <a:extLst>
                <a:ext uri="{FF2B5EF4-FFF2-40B4-BE49-F238E27FC236}">
                  <a16:creationId xmlns:a16="http://schemas.microsoft.com/office/drawing/2014/main" id="{53685197-012A-44B9-B4E7-B662186F429A}"/>
                </a:ext>
              </a:extLst>
            </p:cNvPr>
            <p:cNvSpPr/>
            <p:nvPr/>
          </p:nvSpPr>
          <p:spPr>
            <a:xfrm>
              <a:off x="2851865"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Platform as a Service</a:t>
              </a:r>
            </a:p>
          </p:txBody>
        </p:sp>
      </p:grpSp>
      <p:grpSp>
        <p:nvGrpSpPr>
          <p:cNvPr id="17" name="Group 16">
            <a:extLst>
              <a:ext uri="{FF2B5EF4-FFF2-40B4-BE49-F238E27FC236}">
                <a16:creationId xmlns:a16="http://schemas.microsoft.com/office/drawing/2014/main" id="{A91E4ED3-DE9F-4D6A-B1C8-4E582FC7D9FC}"/>
              </a:ext>
            </a:extLst>
          </p:cNvPr>
          <p:cNvGrpSpPr/>
          <p:nvPr/>
        </p:nvGrpSpPr>
        <p:grpSpPr>
          <a:xfrm>
            <a:off x="350429" y="4344739"/>
            <a:ext cx="3955570" cy="1949819"/>
            <a:chOff x="655321" y="4350836"/>
            <a:chExt cx="3956600" cy="1950327"/>
          </a:xfrm>
        </p:grpSpPr>
        <p:sp>
          <p:nvSpPr>
            <p:cNvPr id="18" name="Rectangle 17">
              <a:extLst>
                <a:ext uri="{FF2B5EF4-FFF2-40B4-BE49-F238E27FC236}">
                  <a16:creationId xmlns:a16="http://schemas.microsoft.com/office/drawing/2014/main" id="{FC722C76-5BEF-4D82-9800-67500E3D39C1}"/>
                </a:ext>
              </a:extLst>
            </p:cNvPr>
            <p:cNvSpPr/>
            <p:nvPr/>
          </p:nvSpPr>
          <p:spPr>
            <a:xfrm>
              <a:off x="655321"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Networking</a:t>
              </a:r>
            </a:p>
          </p:txBody>
        </p:sp>
        <p:sp>
          <p:nvSpPr>
            <p:cNvPr id="19" name="Rectangle 18">
              <a:extLst>
                <a:ext uri="{FF2B5EF4-FFF2-40B4-BE49-F238E27FC236}">
                  <a16:creationId xmlns:a16="http://schemas.microsoft.com/office/drawing/2014/main" id="{E3600369-621E-4CAB-9946-EAA7EEF9698A}"/>
                </a:ext>
              </a:extLst>
            </p:cNvPr>
            <p:cNvSpPr/>
            <p:nvPr/>
          </p:nvSpPr>
          <p:spPr>
            <a:xfrm>
              <a:off x="655321"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Storage</a:t>
              </a:r>
            </a:p>
          </p:txBody>
        </p:sp>
        <p:sp>
          <p:nvSpPr>
            <p:cNvPr id="20" name="Rectangle 19">
              <a:extLst>
                <a:ext uri="{FF2B5EF4-FFF2-40B4-BE49-F238E27FC236}">
                  <a16:creationId xmlns:a16="http://schemas.microsoft.com/office/drawing/2014/main" id="{EF218100-9A03-4DF2-AF80-30DD3D7F3392}"/>
                </a:ext>
              </a:extLst>
            </p:cNvPr>
            <p:cNvSpPr/>
            <p:nvPr/>
          </p:nvSpPr>
          <p:spPr>
            <a:xfrm>
              <a:off x="655321"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Servers</a:t>
              </a:r>
            </a:p>
          </p:txBody>
        </p:sp>
        <p:sp>
          <p:nvSpPr>
            <p:cNvPr id="21" name="Rectangle 20">
              <a:extLst>
                <a:ext uri="{FF2B5EF4-FFF2-40B4-BE49-F238E27FC236}">
                  <a16:creationId xmlns:a16="http://schemas.microsoft.com/office/drawing/2014/main" id="{8641526F-04F0-4DE4-8EEE-8D9702841044}"/>
                </a:ext>
              </a:extLst>
            </p:cNvPr>
            <p:cNvSpPr/>
            <p:nvPr/>
          </p:nvSpPr>
          <p:spPr>
            <a:xfrm>
              <a:off x="655321"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Virtualization</a:t>
              </a:r>
            </a:p>
          </p:txBody>
        </p:sp>
        <p:sp>
          <p:nvSpPr>
            <p:cNvPr id="22" name="Rectangle 21">
              <a:extLst>
                <a:ext uri="{FF2B5EF4-FFF2-40B4-BE49-F238E27FC236}">
                  <a16:creationId xmlns:a16="http://schemas.microsoft.com/office/drawing/2014/main" id="{B3E75032-4409-42C7-AE63-3871B615132A}"/>
                </a:ext>
              </a:extLst>
            </p:cNvPr>
            <p:cNvSpPr/>
            <p:nvPr/>
          </p:nvSpPr>
          <p:spPr>
            <a:xfrm>
              <a:off x="2851865"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Infrastructure as a Service</a:t>
              </a:r>
            </a:p>
          </p:txBody>
        </p:sp>
      </p:grpSp>
      <p:sp>
        <p:nvSpPr>
          <p:cNvPr id="23" name="Rectangle 22">
            <a:extLst>
              <a:ext uri="{FF2B5EF4-FFF2-40B4-BE49-F238E27FC236}">
                <a16:creationId xmlns:a16="http://schemas.microsoft.com/office/drawing/2014/main" id="{5D680A1E-FB6F-41C5-BDA1-E79FB77D4A7D}"/>
              </a:ext>
            </a:extLst>
          </p:cNvPr>
          <p:cNvSpPr/>
          <p:nvPr/>
        </p:nvSpPr>
        <p:spPr>
          <a:xfrm>
            <a:off x="4382885" y="1330002"/>
            <a:ext cx="1759598" cy="496455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Customer Managed</a:t>
            </a:r>
          </a:p>
        </p:txBody>
      </p:sp>
      <p:grpSp>
        <p:nvGrpSpPr>
          <p:cNvPr id="24" name="Group 23">
            <a:extLst>
              <a:ext uri="{FF2B5EF4-FFF2-40B4-BE49-F238E27FC236}">
                <a16:creationId xmlns:a16="http://schemas.microsoft.com/office/drawing/2014/main" id="{FE6127ED-BE55-417F-B463-C322A7D912B0}"/>
              </a:ext>
            </a:extLst>
          </p:cNvPr>
          <p:cNvGrpSpPr/>
          <p:nvPr/>
        </p:nvGrpSpPr>
        <p:grpSpPr>
          <a:xfrm>
            <a:off x="6219368" y="1330004"/>
            <a:ext cx="1759598" cy="4964553"/>
            <a:chOff x="6525789" y="1335316"/>
            <a:chExt cx="1760056" cy="4965846"/>
          </a:xfrm>
        </p:grpSpPr>
        <p:sp>
          <p:nvSpPr>
            <p:cNvPr id="25" name="Rectangle 24">
              <a:extLst>
                <a:ext uri="{FF2B5EF4-FFF2-40B4-BE49-F238E27FC236}">
                  <a16:creationId xmlns:a16="http://schemas.microsoft.com/office/drawing/2014/main" id="{1649F002-509F-4BFA-882F-2489ABD48E6D}"/>
                </a:ext>
              </a:extLst>
            </p:cNvPr>
            <p:cNvSpPr/>
            <p:nvPr/>
          </p:nvSpPr>
          <p:spPr>
            <a:xfrm>
              <a:off x="6525789" y="4350837"/>
              <a:ext cx="1760056" cy="1950325"/>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SAP/Partner Managed</a:t>
              </a:r>
            </a:p>
          </p:txBody>
        </p:sp>
        <p:sp>
          <p:nvSpPr>
            <p:cNvPr id="26" name="Rectangle 25">
              <a:extLst>
                <a:ext uri="{FF2B5EF4-FFF2-40B4-BE49-F238E27FC236}">
                  <a16:creationId xmlns:a16="http://schemas.microsoft.com/office/drawing/2014/main" id="{3E13ECDB-F3CC-44C4-B995-70B4DE5BA8E9}"/>
                </a:ext>
              </a:extLst>
            </p:cNvPr>
            <p:cNvSpPr/>
            <p:nvPr/>
          </p:nvSpPr>
          <p:spPr>
            <a:xfrm>
              <a:off x="6525789" y="1335316"/>
              <a:ext cx="1760056" cy="295549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Customer Managed</a:t>
              </a:r>
            </a:p>
          </p:txBody>
        </p:sp>
      </p:grpSp>
      <p:grpSp>
        <p:nvGrpSpPr>
          <p:cNvPr id="27" name="Group 26">
            <a:extLst>
              <a:ext uri="{FF2B5EF4-FFF2-40B4-BE49-F238E27FC236}">
                <a16:creationId xmlns:a16="http://schemas.microsoft.com/office/drawing/2014/main" id="{57671C40-9F44-4A60-853F-B4D493C266AF}"/>
              </a:ext>
            </a:extLst>
          </p:cNvPr>
          <p:cNvGrpSpPr/>
          <p:nvPr/>
        </p:nvGrpSpPr>
        <p:grpSpPr>
          <a:xfrm>
            <a:off x="8055852" y="1330004"/>
            <a:ext cx="1759598" cy="4964553"/>
            <a:chOff x="8362751" y="1335316"/>
            <a:chExt cx="1760056" cy="4965846"/>
          </a:xfrm>
        </p:grpSpPr>
        <p:sp>
          <p:nvSpPr>
            <p:cNvPr id="28" name="Rectangle 27">
              <a:extLst>
                <a:ext uri="{FF2B5EF4-FFF2-40B4-BE49-F238E27FC236}">
                  <a16:creationId xmlns:a16="http://schemas.microsoft.com/office/drawing/2014/main" id="{A7AF8F4D-A9E6-4C64-9F23-5A2E7B0B886D}"/>
                </a:ext>
              </a:extLst>
            </p:cNvPr>
            <p:cNvSpPr/>
            <p:nvPr/>
          </p:nvSpPr>
          <p:spPr>
            <a:xfrm>
              <a:off x="8362751" y="2340489"/>
              <a:ext cx="1760056" cy="3960673"/>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SAP/Partner Managed</a:t>
              </a:r>
            </a:p>
          </p:txBody>
        </p:sp>
        <p:sp>
          <p:nvSpPr>
            <p:cNvPr id="29" name="Rectangle 28">
              <a:extLst>
                <a:ext uri="{FF2B5EF4-FFF2-40B4-BE49-F238E27FC236}">
                  <a16:creationId xmlns:a16="http://schemas.microsoft.com/office/drawing/2014/main" id="{E15E49C7-9636-4855-84F0-153048BFCFD6}"/>
                </a:ext>
              </a:extLst>
            </p:cNvPr>
            <p:cNvSpPr/>
            <p:nvPr/>
          </p:nvSpPr>
          <p:spPr>
            <a:xfrm>
              <a:off x="8362751" y="1335316"/>
              <a:ext cx="1760056" cy="947087"/>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Customer Managed</a:t>
              </a:r>
            </a:p>
          </p:txBody>
        </p:sp>
      </p:grpSp>
      <p:sp>
        <p:nvSpPr>
          <p:cNvPr id="30" name="Rectangle 29">
            <a:extLst>
              <a:ext uri="{FF2B5EF4-FFF2-40B4-BE49-F238E27FC236}">
                <a16:creationId xmlns:a16="http://schemas.microsoft.com/office/drawing/2014/main" id="{FDB832DD-E7C8-4804-A464-D5E644733A1D}"/>
              </a:ext>
            </a:extLst>
          </p:cNvPr>
          <p:cNvSpPr/>
          <p:nvPr/>
        </p:nvSpPr>
        <p:spPr>
          <a:xfrm>
            <a:off x="9892338" y="1330003"/>
            <a:ext cx="1759598" cy="4943840"/>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prstClr val="black"/>
                </a:solidFill>
                <a:latin typeface="Calibri"/>
              </a:rPr>
              <a:t>SAP Managed</a:t>
            </a:r>
          </a:p>
        </p:txBody>
      </p:sp>
    </p:spTree>
    <p:extLst>
      <p:ext uri="{BB962C8B-B14F-4D97-AF65-F5344CB8AC3E}">
        <p14:creationId xmlns:p14="http://schemas.microsoft.com/office/powerpoint/2010/main" val="29314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What is SAP BTP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id="{1E8BD2BC-59B0-4D30-97AE-9B4A2D8F7B41}"/>
              </a:ext>
            </a:extLst>
          </p:cNvPr>
          <p:cNvSpPr txBox="1"/>
          <p:nvPr/>
        </p:nvSpPr>
        <p:spPr>
          <a:xfrm>
            <a:off x="765820" y="985720"/>
            <a:ext cx="10614858" cy="1938992"/>
          </a:xfrm>
          <a:prstGeom prst="rect">
            <a:avLst/>
          </a:prstGeom>
          <a:noFill/>
        </p:spPr>
        <p:txBody>
          <a:bodyPr wrap="square" rtlCol="0">
            <a:spAutoFit/>
          </a:bodyPr>
          <a:lstStyle/>
          <a:p>
            <a:pPr lvl="0" algn="just">
              <a:defRPr/>
            </a:pPr>
            <a:r>
              <a:rPr lang="en-US" sz="2000" b="1" dirty="0">
                <a:solidFill>
                  <a:schemeClr val="bg1"/>
                </a:solidFill>
              </a:rPr>
              <a:t>SAP Business Technology Platform</a:t>
            </a:r>
            <a:r>
              <a:rPr lang="en-US" sz="2000" dirty="0">
                <a:solidFill>
                  <a:schemeClr val="bg1"/>
                </a:solidFill>
              </a:rPr>
              <a:t> (SAP BTP) is the platform that powers you to become an intelligent enterprise through integration, extension, and data-to-value from all SAP and third-party application and data assets while ensuring your long-term success through agility, value-creation, and continual innovation.</a:t>
            </a:r>
          </a:p>
          <a:p>
            <a:pPr lvl="0" algn="just">
              <a:defRPr/>
            </a:pPr>
            <a:r>
              <a:rPr lang="en-US" sz="2000" dirty="0">
                <a:solidFill>
                  <a:schemeClr val="bg1"/>
                </a:solidFill>
              </a:rPr>
              <a:t>BTP is an digital </a:t>
            </a:r>
            <a:r>
              <a:rPr lang="en-US" sz="2000" b="1" i="1" dirty="0">
                <a:solidFill>
                  <a:schemeClr val="bg1"/>
                </a:solidFill>
              </a:rPr>
              <a:t>platform as a service </a:t>
            </a:r>
            <a:r>
              <a:rPr lang="en-US" sz="2000" dirty="0">
                <a:solidFill>
                  <a:schemeClr val="bg1"/>
                </a:solidFill>
              </a:rPr>
              <a:t>to allow companies to </a:t>
            </a:r>
            <a:r>
              <a:rPr lang="en-US" sz="2000" b="1" i="1" dirty="0">
                <a:solidFill>
                  <a:schemeClr val="bg1"/>
                </a:solidFill>
              </a:rPr>
              <a:t>build/integrate/extend </a:t>
            </a:r>
            <a:r>
              <a:rPr lang="en-US" sz="2000" dirty="0">
                <a:solidFill>
                  <a:schemeClr val="bg1"/>
                </a:solidFill>
              </a:rPr>
              <a:t>existing solutions</a:t>
            </a:r>
          </a:p>
        </p:txBody>
      </p:sp>
    </p:spTree>
    <p:extLst>
      <p:ext uri="{BB962C8B-B14F-4D97-AF65-F5344CB8AC3E}">
        <p14:creationId xmlns:p14="http://schemas.microsoft.com/office/powerpoint/2010/main" val="4937048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WHAT IS SAP BTP?</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 name="Rectangle 6">
            <a:extLst>
              <a:ext uri="{FF2B5EF4-FFF2-40B4-BE49-F238E27FC236}">
                <a16:creationId xmlns:a16="http://schemas.microsoft.com/office/drawing/2014/main" id="{8C6513C7-ED56-4AE9-A37B-7E0853E99FEC}"/>
              </a:ext>
            </a:extLst>
          </p:cNvPr>
          <p:cNvSpPr/>
          <p:nvPr/>
        </p:nvSpPr>
        <p:spPr>
          <a:xfrm>
            <a:off x="9581155" y="2171936"/>
            <a:ext cx="2132581" cy="3938928"/>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b="1" dirty="0">
              <a:solidFill>
                <a:prstClr val="black"/>
              </a:solidFill>
              <a:latin typeface="Calibri"/>
            </a:endParaRPr>
          </a:p>
        </p:txBody>
      </p:sp>
      <p:grpSp>
        <p:nvGrpSpPr>
          <p:cNvPr id="8" name="Group 7">
            <a:extLst>
              <a:ext uri="{FF2B5EF4-FFF2-40B4-BE49-F238E27FC236}">
                <a16:creationId xmlns:a16="http://schemas.microsoft.com/office/drawing/2014/main" id="{4D155E7A-4B3C-4684-AD7F-9580E630FA40}"/>
              </a:ext>
            </a:extLst>
          </p:cNvPr>
          <p:cNvGrpSpPr/>
          <p:nvPr/>
        </p:nvGrpSpPr>
        <p:grpSpPr>
          <a:xfrm>
            <a:off x="3088083" y="1167025"/>
            <a:ext cx="2119086" cy="944905"/>
            <a:chOff x="3149848" y="1335315"/>
            <a:chExt cx="2119638" cy="945151"/>
          </a:xfrm>
        </p:grpSpPr>
        <p:sp>
          <p:nvSpPr>
            <p:cNvPr id="9" name="Rectangle 8">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a:t>
              </a:r>
            </a:p>
          </p:txBody>
        </p:sp>
        <p:sp>
          <p:nvSpPr>
            <p:cNvPr id="10" name="Rectangle 9">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Application</a:t>
              </a:r>
            </a:p>
          </p:txBody>
        </p:sp>
      </p:grpSp>
      <p:grpSp>
        <p:nvGrpSpPr>
          <p:cNvPr id="11" name="Group 10">
            <a:extLst>
              <a:ext uri="{FF2B5EF4-FFF2-40B4-BE49-F238E27FC236}">
                <a16:creationId xmlns:a16="http://schemas.microsoft.com/office/drawing/2014/main" id="{96FA7B1C-B2BD-447A-9D80-A54CEF00628D}"/>
              </a:ext>
            </a:extLst>
          </p:cNvPr>
          <p:cNvGrpSpPr/>
          <p:nvPr/>
        </p:nvGrpSpPr>
        <p:grpSpPr>
          <a:xfrm>
            <a:off x="3069163" y="2171937"/>
            <a:ext cx="3955570" cy="1949817"/>
            <a:chOff x="3130923" y="2340489"/>
            <a:chExt cx="3956600" cy="1950325"/>
          </a:xfrm>
        </p:grpSpPr>
        <p:sp>
          <p:nvSpPr>
            <p:cNvPr id="12" name="Rectangle 11">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OS</a:t>
              </a:r>
            </a:p>
          </p:txBody>
        </p:sp>
        <p:sp>
          <p:nvSpPr>
            <p:cNvPr id="13" name="Rectangle 12">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Database</a:t>
              </a:r>
            </a:p>
          </p:txBody>
        </p:sp>
        <p:sp>
          <p:nvSpPr>
            <p:cNvPr id="14" name="Rectangle 13">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Middleware</a:t>
              </a:r>
            </a:p>
          </p:txBody>
        </p:sp>
        <p:sp>
          <p:nvSpPr>
            <p:cNvPr id="15" name="Rectangle 14">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Runtime</a:t>
              </a:r>
            </a:p>
          </p:txBody>
        </p:sp>
        <p:sp>
          <p:nvSpPr>
            <p:cNvPr id="16" name="Rectangle 15">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Platform as a Service</a:t>
              </a:r>
            </a:p>
          </p:txBody>
        </p:sp>
      </p:grpSp>
      <p:grpSp>
        <p:nvGrpSpPr>
          <p:cNvPr id="17" name="Group 16">
            <a:extLst>
              <a:ext uri="{FF2B5EF4-FFF2-40B4-BE49-F238E27FC236}">
                <a16:creationId xmlns:a16="http://schemas.microsoft.com/office/drawing/2014/main" id="{35AF6580-E884-40CC-9705-5C4615EEC56C}"/>
              </a:ext>
            </a:extLst>
          </p:cNvPr>
          <p:cNvGrpSpPr/>
          <p:nvPr/>
        </p:nvGrpSpPr>
        <p:grpSpPr>
          <a:xfrm>
            <a:off x="3069163" y="4181760"/>
            <a:ext cx="3955570" cy="1949819"/>
            <a:chOff x="3130923" y="4350836"/>
            <a:chExt cx="3956600" cy="1950327"/>
          </a:xfrm>
        </p:grpSpPr>
        <p:sp>
          <p:nvSpPr>
            <p:cNvPr id="18" name="Rectangle 17">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Networking</a:t>
              </a:r>
            </a:p>
          </p:txBody>
        </p:sp>
        <p:sp>
          <p:nvSpPr>
            <p:cNvPr id="19" name="Rectangle 18">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Storage</a:t>
              </a:r>
            </a:p>
          </p:txBody>
        </p:sp>
        <p:sp>
          <p:nvSpPr>
            <p:cNvPr id="20" name="Rectangle 19">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Servers</a:t>
              </a:r>
            </a:p>
          </p:txBody>
        </p:sp>
        <p:sp>
          <p:nvSpPr>
            <p:cNvPr id="21" name="Rectangle 20">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Virtualization</a:t>
              </a:r>
            </a:p>
          </p:txBody>
        </p:sp>
        <p:sp>
          <p:nvSpPr>
            <p:cNvPr id="22" name="Rectangle 21">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Infrastructure as a Service</a:t>
              </a:r>
            </a:p>
          </p:txBody>
        </p:sp>
      </p:grpSp>
      <p:sp>
        <p:nvSpPr>
          <p:cNvPr id="23" name="Left Brace 22">
            <a:extLst>
              <a:ext uri="{FF2B5EF4-FFF2-40B4-BE49-F238E27FC236}">
                <a16:creationId xmlns:a16="http://schemas.microsoft.com/office/drawing/2014/main" id="{1C0279D7-EF4F-4F7F-8C2C-C145EA7D9DEE}"/>
              </a:ext>
            </a:extLst>
          </p:cNvPr>
          <p:cNvSpPr/>
          <p:nvPr/>
        </p:nvSpPr>
        <p:spPr>
          <a:xfrm>
            <a:off x="2485782" y="2187172"/>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Calibri"/>
            </a:endParaRPr>
          </a:p>
        </p:txBody>
      </p:sp>
      <p:sp>
        <p:nvSpPr>
          <p:cNvPr id="24" name="TextBox 23">
            <a:extLst>
              <a:ext uri="{FF2B5EF4-FFF2-40B4-BE49-F238E27FC236}">
                <a16:creationId xmlns:a16="http://schemas.microsoft.com/office/drawing/2014/main" id="{00F5636E-7F17-4B5A-A26A-3B81FCA7003D}"/>
              </a:ext>
            </a:extLst>
          </p:cNvPr>
          <p:cNvSpPr txBox="1"/>
          <p:nvPr/>
        </p:nvSpPr>
        <p:spPr>
          <a:xfrm>
            <a:off x="684550" y="2423608"/>
            <a:ext cx="1705204" cy="1199504"/>
          </a:xfrm>
          <a:prstGeom prst="rect">
            <a:avLst/>
          </a:prstGeom>
          <a:noFill/>
        </p:spPr>
        <p:txBody>
          <a:bodyPr wrap="square" rtlCol="0">
            <a:spAutoFit/>
          </a:bodyPr>
          <a:lstStyle/>
          <a:p>
            <a:pPr algn="r" defTabSz="914126"/>
            <a:r>
              <a:rPr lang="en-US" sz="1799" dirty="0">
                <a:solidFill>
                  <a:prstClr val="black"/>
                </a:solidFill>
                <a:latin typeface="Calibri"/>
              </a:rPr>
              <a:t>Managed by SAP implementing open source CF</a:t>
            </a:r>
          </a:p>
        </p:txBody>
      </p:sp>
      <p:sp>
        <p:nvSpPr>
          <p:cNvPr id="25" name="TextBox 24">
            <a:extLst>
              <a:ext uri="{FF2B5EF4-FFF2-40B4-BE49-F238E27FC236}">
                <a16:creationId xmlns:a16="http://schemas.microsoft.com/office/drawing/2014/main" id="{93ADAFBB-25E8-44CB-B693-E91755C03F82}"/>
              </a:ext>
            </a:extLst>
          </p:cNvPr>
          <p:cNvSpPr txBox="1"/>
          <p:nvPr/>
        </p:nvSpPr>
        <p:spPr>
          <a:xfrm>
            <a:off x="684550" y="4256137"/>
            <a:ext cx="1705204" cy="1476301"/>
          </a:xfrm>
          <a:prstGeom prst="rect">
            <a:avLst/>
          </a:prstGeom>
          <a:noFill/>
        </p:spPr>
        <p:txBody>
          <a:bodyPr wrap="square" rtlCol="0">
            <a:spAutoFit/>
          </a:bodyPr>
          <a:lstStyle/>
          <a:p>
            <a:pPr algn="r" defTabSz="914126"/>
            <a:r>
              <a:rPr lang="en-US" sz="1799" dirty="0">
                <a:solidFill>
                  <a:prstClr val="black"/>
                </a:solidFill>
                <a:latin typeface="Calibri"/>
              </a:rPr>
              <a:t>Managed by Infrastructure </a:t>
            </a:r>
          </a:p>
          <a:p>
            <a:pPr algn="r" defTabSz="914126"/>
            <a:r>
              <a:rPr lang="en-US" sz="1799" dirty="0">
                <a:solidFill>
                  <a:prstClr val="black"/>
                </a:solidFill>
                <a:latin typeface="Calibri"/>
              </a:rPr>
              <a:t>providers </a:t>
            </a:r>
          </a:p>
          <a:p>
            <a:pPr algn="r" defTabSz="914126"/>
            <a:r>
              <a:rPr lang="en-US" sz="1799" dirty="0">
                <a:solidFill>
                  <a:prstClr val="black"/>
                </a:solidFill>
                <a:latin typeface="Calibri"/>
                <a:hlinkClick r:id="rId3"/>
              </a:rPr>
              <a:t>Data Centers</a:t>
            </a:r>
            <a:endParaRPr lang="en-US" sz="1799" dirty="0">
              <a:solidFill>
                <a:prstClr val="black"/>
              </a:solidFill>
              <a:latin typeface="Calibri"/>
            </a:endParaRPr>
          </a:p>
          <a:p>
            <a:pPr algn="r" defTabSz="914126"/>
            <a:r>
              <a:rPr lang="en-US" sz="1799" dirty="0">
                <a:solidFill>
                  <a:prstClr val="black"/>
                </a:solidFill>
                <a:latin typeface="Calibri"/>
                <a:hlinkClick r:id="rId4"/>
              </a:rPr>
              <a:t>Service Portfolio</a:t>
            </a:r>
            <a:endParaRPr lang="en-US" sz="1799" dirty="0">
              <a:solidFill>
                <a:prstClr val="black"/>
              </a:solidFill>
              <a:latin typeface="Calibri"/>
            </a:endParaRPr>
          </a:p>
        </p:txBody>
      </p:sp>
      <p:pic>
        <p:nvPicPr>
          <p:cNvPr id="26" name="Picture 6"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48969" y="2509203"/>
            <a:ext cx="996953" cy="50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48969" y="3396533"/>
            <a:ext cx="996953" cy="99695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707616" y="4772369"/>
            <a:ext cx="1879659" cy="1074930"/>
          </a:xfrm>
          <a:prstGeom prst="rect">
            <a:avLst/>
          </a:prstGeom>
          <a:noFill/>
          <a:extLst>
            <a:ext uri="{909E8E84-426E-40DD-AFC4-6F175D3DCCD1}">
              <a14:hiddenFill xmlns:a14="http://schemas.microsoft.com/office/drawing/2010/main">
                <a:solidFill>
                  <a:srgbClr val="FFFFFF"/>
                </a:solidFill>
              </a14:hiddenFill>
            </a:ext>
          </a:extLst>
        </p:spPr>
      </p:pic>
      <p:sp>
        <p:nvSpPr>
          <p:cNvPr id="29" name="Arrow: Right 28">
            <a:extLst>
              <a:ext uri="{FF2B5EF4-FFF2-40B4-BE49-F238E27FC236}">
                <a16:creationId xmlns:a16="http://schemas.microsoft.com/office/drawing/2014/main" id="{55F1D358-6410-42FB-B4A7-DE36EA63E1A3}"/>
              </a:ext>
            </a:extLst>
          </p:cNvPr>
          <p:cNvSpPr/>
          <p:nvPr/>
        </p:nvSpPr>
        <p:spPr>
          <a:xfrm>
            <a:off x="8723585" y="1430526"/>
            <a:ext cx="766418" cy="417902"/>
          </a:xfrm>
          <a:prstGeom prst="rightArrow">
            <a:avLst/>
          </a:prstGeom>
          <a:solidFill>
            <a:srgbClr val="1F4E7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30" name="TextBox 29">
            <a:extLst>
              <a:ext uri="{FF2B5EF4-FFF2-40B4-BE49-F238E27FC236}">
                <a16:creationId xmlns:a16="http://schemas.microsoft.com/office/drawing/2014/main" id="{20290BDB-6C4F-45CB-A6B6-50DE59F2C19D}"/>
              </a:ext>
            </a:extLst>
          </p:cNvPr>
          <p:cNvSpPr txBox="1"/>
          <p:nvPr/>
        </p:nvSpPr>
        <p:spPr>
          <a:xfrm>
            <a:off x="7361837" y="3005701"/>
            <a:ext cx="1950212" cy="2307723"/>
          </a:xfrm>
          <a:prstGeom prst="rect">
            <a:avLst/>
          </a:prstGeom>
          <a:noFill/>
        </p:spPr>
        <p:txBody>
          <a:bodyPr wrap="square" rtlCol="0">
            <a:spAutoFit/>
          </a:bodyPr>
          <a:lstStyle/>
          <a:p>
            <a:pPr defTabSz="914126"/>
            <a:r>
              <a:rPr lang="en-US" sz="1799" dirty="0">
                <a:solidFill>
                  <a:prstClr val="black"/>
                </a:solidFill>
                <a:latin typeface="Calibri"/>
              </a:rPr>
              <a:t>Fully ready landscape with reusable services</a:t>
            </a:r>
          </a:p>
          <a:p>
            <a:pPr defTabSz="914126"/>
            <a:endParaRPr lang="en-US" sz="1799" dirty="0">
              <a:solidFill>
                <a:prstClr val="black"/>
              </a:solidFill>
              <a:latin typeface="Calibri"/>
            </a:endParaRPr>
          </a:p>
          <a:p>
            <a:pPr marL="285664" indent="-285664" defTabSz="914126">
              <a:buFont typeface="Arial" panose="020B0604020202020204" pitchFamily="34" charset="0"/>
              <a:buChar char="•"/>
            </a:pPr>
            <a:r>
              <a:rPr lang="en-US" sz="1799" dirty="0">
                <a:solidFill>
                  <a:prstClr val="black"/>
                </a:solidFill>
                <a:latin typeface="Calibri"/>
              </a:rPr>
              <a:t>Scalability</a:t>
            </a:r>
          </a:p>
          <a:p>
            <a:pPr marL="285664" indent="-285664" defTabSz="914126">
              <a:buFont typeface="Arial" panose="020B0604020202020204" pitchFamily="34" charset="0"/>
              <a:buChar char="•"/>
            </a:pPr>
            <a:r>
              <a:rPr lang="en-US" sz="1799" dirty="0">
                <a:solidFill>
                  <a:prstClr val="black"/>
                </a:solidFill>
                <a:latin typeface="Calibri"/>
              </a:rPr>
              <a:t>Elasticity</a:t>
            </a:r>
          </a:p>
          <a:p>
            <a:pPr marL="285664" indent="-285664" defTabSz="914126">
              <a:buFont typeface="Arial" panose="020B0604020202020204" pitchFamily="34" charset="0"/>
              <a:buChar char="•"/>
            </a:pPr>
            <a:r>
              <a:rPr lang="en-US" sz="1799" dirty="0">
                <a:solidFill>
                  <a:prstClr val="black"/>
                </a:solidFill>
                <a:latin typeface="Calibri"/>
              </a:rPr>
              <a:t>Low TCO</a:t>
            </a:r>
          </a:p>
          <a:p>
            <a:pPr marL="285664" indent="-285664" defTabSz="914126">
              <a:buFont typeface="Arial" panose="020B0604020202020204" pitchFamily="34" charset="0"/>
              <a:buChar char="•"/>
            </a:pPr>
            <a:endParaRPr lang="en-US" sz="1799" dirty="0">
              <a:solidFill>
                <a:prstClr val="black"/>
              </a:solidFill>
              <a:latin typeface="Calibri"/>
            </a:endParaRPr>
          </a:p>
        </p:txBody>
      </p:sp>
      <p:sp>
        <p:nvSpPr>
          <p:cNvPr id="31" name="Left Brace 30">
            <a:extLst>
              <a:ext uri="{FF2B5EF4-FFF2-40B4-BE49-F238E27FC236}">
                <a16:creationId xmlns:a16="http://schemas.microsoft.com/office/drawing/2014/main" id="{0EC31782-E424-4AC2-B169-2B70C5ADAFF6}"/>
              </a:ext>
            </a:extLst>
          </p:cNvPr>
          <p:cNvSpPr/>
          <p:nvPr/>
        </p:nvSpPr>
        <p:spPr>
          <a:xfrm>
            <a:off x="2485782" y="4158164"/>
            <a:ext cx="492037" cy="1949817"/>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Calibri"/>
            </a:endParaRPr>
          </a:p>
        </p:txBody>
      </p:sp>
      <p:sp>
        <p:nvSpPr>
          <p:cNvPr id="32" name="Left Brace 31">
            <a:extLst>
              <a:ext uri="{FF2B5EF4-FFF2-40B4-BE49-F238E27FC236}">
                <a16:creationId xmlns:a16="http://schemas.microsoft.com/office/drawing/2014/main" id="{03E001F5-ED83-4BCF-8914-6EB46C37E1F1}"/>
              </a:ext>
            </a:extLst>
          </p:cNvPr>
          <p:cNvSpPr/>
          <p:nvPr/>
        </p:nvSpPr>
        <p:spPr>
          <a:xfrm>
            <a:off x="9024087" y="2159988"/>
            <a:ext cx="492037" cy="3947992"/>
          </a:xfrm>
          <a:prstGeom prst="leftBrace">
            <a:avLst>
              <a:gd name="adj1" fmla="val 22848"/>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Calibri"/>
            </a:endParaRPr>
          </a:p>
        </p:txBody>
      </p:sp>
      <p:grpSp>
        <p:nvGrpSpPr>
          <p:cNvPr id="33" name="Group 32">
            <a:extLst>
              <a:ext uri="{FF2B5EF4-FFF2-40B4-BE49-F238E27FC236}">
                <a16:creationId xmlns:a16="http://schemas.microsoft.com/office/drawing/2014/main" id="{787CDAA8-2BD3-4140-A05A-A4B3982D0419}"/>
              </a:ext>
            </a:extLst>
          </p:cNvPr>
          <p:cNvGrpSpPr/>
          <p:nvPr/>
        </p:nvGrpSpPr>
        <p:grpSpPr>
          <a:xfrm>
            <a:off x="9594649" y="1167025"/>
            <a:ext cx="2119086" cy="944905"/>
            <a:chOff x="9658109" y="1335315"/>
            <a:chExt cx="2119638" cy="945151"/>
          </a:xfrm>
        </p:grpSpPr>
        <p:sp>
          <p:nvSpPr>
            <p:cNvPr id="34" name="Rectangle 33">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Data</a:t>
              </a:r>
            </a:p>
          </p:txBody>
        </p:sp>
        <p:sp>
          <p:nvSpPr>
            <p:cNvPr id="35" name="Rectangle 34">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Application</a:t>
              </a:r>
            </a:p>
          </p:txBody>
        </p:sp>
      </p:grpSp>
      <p:pic>
        <p:nvPicPr>
          <p:cNvPr id="36" name="Picture 2"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2620" y="999890"/>
            <a:ext cx="1264262" cy="126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4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Setup Your FREE Account</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7" name="Picture 6">
            <a:hlinkClick r:id="rId3"/>
            <a:extLst>
              <a:ext uri="{FF2B5EF4-FFF2-40B4-BE49-F238E27FC236}">
                <a16:creationId xmlns:a16="http://schemas.microsoft.com/office/drawing/2014/main" id="{1AAEC661-A68C-4266-A74B-6173E5FF3681}"/>
              </a:ext>
            </a:extLst>
          </p:cNvPr>
          <p:cNvPicPr>
            <a:picLocks noChangeAspect="1"/>
          </p:cNvPicPr>
          <p:nvPr/>
        </p:nvPicPr>
        <p:blipFill>
          <a:blip r:embed="rId4"/>
          <a:stretch>
            <a:fillRect/>
          </a:stretch>
        </p:blipFill>
        <p:spPr>
          <a:xfrm>
            <a:off x="1589059" y="1304606"/>
            <a:ext cx="8714692" cy="4330113"/>
          </a:xfrm>
          <a:prstGeom prst="rect">
            <a:avLst/>
          </a:prstGeom>
        </p:spPr>
      </p:pic>
      <p:sp>
        <p:nvSpPr>
          <p:cNvPr id="2" name="Rectangle 1">
            <a:extLst>
              <a:ext uri="{FF2B5EF4-FFF2-40B4-BE49-F238E27FC236}">
                <a16:creationId xmlns:a16="http://schemas.microsoft.com/office/drawing/2014/main" id="{BE057B16-1607-4051-8C3D-78ADA668F041}"/>
              </a:ext>
            </a:extLst>
          </p:cNvPr>
          <p:cNvSpPr/>
          <p:nvPr/>
        </p:nvSpPr>
        <p:spPr>
          <a:xfrm>
            <a:off x="170877" y="808614"/>
            <a:ext cx="5842194" cy="369236"/>
          </a:xfrm>
          <a:prstGeom prst="rect">
            <a:avLst/>
          </a:prstGeom>
        </p:spPr>
        <p:txBody>
          <a:bodyPr wrap="none">
            <a:spAutoFit/>
          </a:bodyPr>
          <a:lstStyle/>
          <a:p>
            <a:pPr defTabSz="914126"/>
            <a:r>
              <a:rPr lang="en-US" sz="1799" dirty="0">
                <a:solidFill>
                  <a:prstClr val="black"/>
                </a:solidFill>
                <a:latin typeface="Calibri"/>
              </a:rPr>
              <a:t>https://account.hanatrial.ondemand.com/trial/#/home/trial</a:t>
            </a:r>
          </a:p>
        </p:txBody>
      </p:sp>
    </p:spTree>
    <p:extLst>
      <p:ext uri="{BB962C8B-B14F-4D97-AF65-F5344CB8AC3E}">
        <p14:creationId xmlns:p14="http://schemas.microsoft.com/office/powerpoint/2010/main" val="3308036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9693-8536-F8F4-DD39-0034AE1FE2DB}"/>
              </a:ext>
            </a:extLst>
          </p:cNvPr>
          <p:cNvSpPr>
            <a:spLocks noGrp="1"/>
          </p:cNvSpPr>
          <p:nvPr>
            <p:ph type="title"/>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21" name="Ink 20">
                <a:extLst>
                  <a:ext uri="{FF2B5EF4-FFF2-40B4-BE49-F238E27FC236}">
                    <a16:creationId xmlns:a16="http://schemas.microsoft.com/office/drawing/2014/main" id="{C48D4649-B5B4-253E-C475-3A3CBC79430B}"/>
                  </a:ext>
                </a:extLst>
              </p14:cNvPr>
              <p14:cNvContentPartPr/>
              <p14:nvPr/>
            </p14:nvContentPartPr>
            <p14:xfrm>
              <a:off x="3048000" y="5567139"/>
              <a:ext cx="5602320" cy="852480"/>
            </p14:xfrm>
          </p:contentPart>
        </mc:Choice>
        <mc:Fallback>
          <p:pic>
            <p:nvPicPr>
              <p:cNvPr id="21" name="Ink 20">
                <a:extLst>
                  <a:ext uri="{FF2B5EF4-FFF2-40B4-BE49-F238E27FC236}">
                    <a16:creationId xmlns:a16="http://schemas.microsoft.com/office/drawing/2014/main" id="{C48D4649-B5B4-253E-C475-3A3CBC79430B}"/>
                  </a:ext>
                </a:extLst>
              </p:cNvPr>
              <p:cNvPicPr/>
              <p:nvPr/>
            </p:nvPicPr>
            <p:blipFill>
              <a:blip r:embed="rId3"/>
              <a:stretch>
                <a:fillRect/>
              </a:stretch>
            </p:blipFill>
            <p:spPr>
              <a:xfrm>
                <a:off x="3039000" y="5558139"/>
                <a:ext cx="5619960" cy="870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6" name="Ink 25">
                <a:extLst>
                  <a:ext uri="{FF2B5EF4-FFF2-40B4-BE49-F238E27FC236}">
                    <a16:creationId xmlns:a16="http://schemas.microsoft.com/office/drawing/2014/main" id="{02BA5ADC-8EFA-E5E4-2511-675DFD5D2D0C}"/>
                  </a:ext>
                </a:extLst>
              </p14:cNvPr>
              <p14:cNvContentPartPr/>
              <p14:nvPr/>
            </p14:nvContentPartPr>
            <p14:xfrm>
              <a:off x="8919960" y="5701419"/>
              <a:ext cx="2322000" cy="261360"/>
            </p14:xfrm>
          </p:contentPart>
        </mc:Choice>
        <mc:Fallback>
          <p:pic>
            <p:nvPicPr>
              <p:cNvPr id="26" name="Ink 25">
                <a:extLst>
                  <a:ext uri="{FF2B5EF4-FFF2-40B4-BE49-F238E27FC236}">
                    <a16:creationId xmlns:a16="http://schemas.microsoft.com/office/drawing/2014/main" id="{02BA5ADC-8EFA-E5E4-2511-675DFD5D2D0C}"/>
                  </a:ext>
                </a:extLst>
              </p:cNvPr>
              <p:cNvPicPr/>
              <p:nvPr/>
            </p:nvPicPr>
            <p:blipFill>
              <a:blip r:embed="rId5"/>
              <a:stretch>
                <a:fillRect/>
              </a:stretch>
            </p:blipFill>
            <p:spPr>
              <a:xfrm>
                <a:off x="8910960" y="5692419"/>
                <a:ext cx="233964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9" name="Ink 38">
                <a:extLst>
                  <a:ext uri="{FF2B5EF4-FFF2-40B4-BE49-F238E27FC236}">
                    <a16:creationId xmlns:a16="http://schemas.microsoft.com/office/drawing/2014/main" id="{06C8428F-FA10-31C7-F3C0-502412813537}"/>
                  </a:ext>
                </a:extLst>
              </p14:cNvPr>
              <p14:cNvContentPartPr/>
              <p14:nvPr/>
            </p14:nvContentPartPr>
            <p14:xfrm>
              <a:off x="8883240" y="6107499"/>
              <a:ext cx="2439720" cy="329400"/>
            </p14:xfrm>
          </p:contentPart>
        </mc:Choice>
        <mc:Fallback>
          <p:pic>
            <p:nvPicPr>
              <p:cNvPr id="39" name="Ink 38">
                <a:extLst>
                  <a:ext uri="{FF2B5EF4-FFF2-40B4-BE49-F238E27FC236}">
                    <a16:creationId xmlns:a16="http://schemas.microsoft.com/office/drawing/2014/main" id="{06C8428F-FA10-31C7-F3C0-502412813537}"/>
                  </a:ext>
                </a:extLst>
              </p:cNvPr>
              <p:cNvPicPr/>
              <p:nvPr/>
            </p:nvPicPr>
            <p:blipFill>
              <a:blip r:embed="rId7"/>
              <a:stretch>
                <a:fillRect/>
              </a:stretch>
            </p:blipFill>
            <p:spPr>
              <a:xfrm>
                <a:off x="8874240" y="6098499"/>
                <a:ext cx="245736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4" name="Ink 53">
                <a:extLst>
                  <a:ext uri="{FF2B5EF4-FFF2-40B4-BE49-F238E27FC236}">
                    <a16:creationId xmlns:a16="http://schemas.microsoft.com/office/drawing/2014/main" id="{D270D969-0E62-2717-15AC-0988C969F432}"/>
                  </a:ext>
                </a:extLst>
              </p14:cNvPr>
              <p14:cNvContentPartPr/>
              <p14:nvPr/>
            </p14:nvContentPartPr>
            <p14:xfrm>
              <a:off x="2949360" y="4409739"/>
              <a:ext cx="5477760" cy="1250280"/>
            </p14:xfrm>
          </p:contentPart>
        </mc:Choice>
        <mc:Fallback>
          <p:pic>
            <p:nvPicPr>
              <p:cNvPr id="54" name="Ink 53">
                <a:extLst>
                  <a:ext uri="{FF2B5EF4-FFF2-40B4-BE49-F238E27FC236}">
                    <a16:creationId xmlns:a16="http://schemas.microsoft.com/office/drawing/2014/main" id="{D270D969-0E62-2717-15AC-0988C969F432}"/>
                  </a:ext>
                </a:extLst>
              </p:cNvPr>
              <p:cNvPicPr/>
              <p:nvPr/>
            </p:nvPicPr>
            <p:blipFill>
              <a:blip r:embed="rId9"/>
              <a:stretch>
                <a:fillRect/>
              </a:stretch>
            </p:blipFill>
            <p:spPr>
              <a:xfrm>
                <a:off x="2940360" y="4400739"/>
                <a:ext cx="5495400" cy="1267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2" name="Ink 61">
                <a:extLst>
                  <a:ext uri="{FF2B5EF4-FFF2-40B4-BE49-F238E27FC236}">
                    <a16:creationId xmlns:a16="http://schemas.microsoft.com/office/drawing/2014/main" id="{F04A652E-20D0-B42D-B651-0D65D7E90552}"/>
                  </a:ext>
                </a:extLst>
              </p14:cNvPr>
              <p14:cNvContentPartPr/>
              <p14:nvPr/>
            </p14:nvContentPartPr>
            <p14:xfrm>
              <a:off x="197160" y="3917619"/>
              <a:ext cx="785520" cy="524880"/>
            </p14:xfrm>
          </p:contentPart>
        </mc:Choice>
        <mc:Fallback>
          <p:pic>
            <p:nvPicPr>
              <p:cNvPr id="62" name="Ink 61">
                <a:extLst>
                  <a:ext uri="{FF2B5EF4-FFF2-40B4-BE49-F238E27FC236}">
                    <a16:creationId xmlns:a16="http://schemas.microsoft.com/office/drawing/2014/main" id="{F04A652E-20D0-B42D-B651-0D65D7E90552}"/>
                  </a:ext>
                </a:extLst>
              </p:cNvPr>
              <p:cNvPicPr/>
              <p:nvPr/>
            </p:nvPicPr>
            <p:blipFill>
              <a:blip r:embed="rId11"/>
              <a:stretch>
                <a:fillRect/>
              </a:stretch>
            </p:blipFill>
            <p:spPr>
              <a:xfrm>
                <a:off x="188160" y="3908619"/>
                <a:ext cx="803160" cy="542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5" name="Ink 64">
                <a:extLst>
                  <a:ext uri="{FF2B5EF4-FFF2-40B4-BE49-F238E27FC236}">
                    <a16:creationId xmlns:a16="http://schemas.microsoft.com/office/drawing/2014/main" id="{FE82EF8A-5CF2-DF87-263E-30519E99FC8C}"/>
                  </a:ext>
                </a:extLst>
              </p14:cNvPr>
              <p14:cNvContentPartPr/>
              <p14:nvPr/>
            </p14:nvContentPartPr>
            <p14:xfrm>
              <a:off x="582720" y="4276179"/>
              <a:ext cx="2323080" cy="887760"/>
            </p14:xfrm>
          </p:contentPart>
        </mc:Choice>
        <mc:Fallback>
          <p:pic>
            <p:nvPicPr>
              <p:cNvPr id="65" name="Ink 64">
                <a:extLst>
                  <a:ext uri="{FF2B5EF4-FFF2-40B4-BE49-F238E27FC236}">
                    <a16:creationId xmlns:a16="http://schemas.microsoft.com/office/drawing/2014/main" id="{FE82EF8A-5CF2-DF87-263E-30519E99FC8C}"/>
                  </a:ext>
                </a:extLst>
              </p:cNvPr>
              <p:cNvPicPr/>
              <p:nvPr/>
            </p:nvPicPr>
            <p:blipFill>
              <a:blip r:embed="rId13"/>
              <a:stretch>
                <a:fillRect/>
              </a:stretch>
            </p:blipFill>
            <p:spPr>
              <a:xfrm>
                <a:off x="573720" y="4267179"/>
                <a:ext cx="2340720" cy="905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6" name="Ink 65">
                <a:extLst>
                  <a:ext uri="{FF2B5EF4-FFF2-40B4-BE49-F238E27FC236}">
                    <a16:creationId xmlns:a16="http://schemas.microsoft.com/office/drawing/2014/main" id="{5B81431D-98DA-C060-DA70-2FAEF0292374}"/>
                  </a:ext>
                </a:extLst>
              </p14:cNvPr>
              <p14:cNvContentPartPr/>
              <p14:nvPr/>
            </p14:nvContentPartPr>
            <p14:xfrm>
              <a:off x="11429880" y="5656059"/>
              <a:ext cx="315720" cy="798840"/>
            </p14:xfrm>
          </p:contentPart>
        </mc:Choice>
        <mc:Fallback>
          <p:pic>
            <p:nvPicPr>
              <p:cNvPr id="66" name="Ink 65">
                <a:extLst>
                  <a:ext uri="{FF2B5EF4-FFF2-40B4-BE49-F238E27FC236}">
                    <a16:creationId xmlns:a16="http://schemas.microsoft.com/office/drawing/2014/main" id="{5B81431D-98DA-C060-DA70-2FAEF0292374}"/>
                  </a:ext>
                </a:extLst>
              </p:cNvPr>
              <p:cNvPicPr/>
              <p:nvPr/>
            </p:nvPicPr>
            <p:blipFill>
              <a:blip r:embed="rId15"/>
              <a:stretch>
                <a:fillRect/>
              </a:stretch>
            </p:blipFill>
            <p:spPr>
              <a:xfrm>
                <a:off x="11420880" y="5647059"/>
                <a:ext cx="333360" cy="816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9" name="Ink 78">
                <a:extLst>
                  <a:ext uri="{FF2B5EF4-FFF2-40B4-BE49-F238E27FC236}">
                    <a16:creationId xmlns:a16="http://schemas.microsoft.com/office/drawing/2014/main" id="{6177892F-7D68-3FAC-8F53-7AC68A1847A8}"/>
                  </a:ext>
                </a:extLst>
              </p14:cNvPr>
              <p14:cNvContentPartPr/>
              <p14:nvPr/>
            </p14:nvContentPartPr>
            <p14:xfrm>
              <a:off x="8955600" y="6435459"/>
              <a:ext cx="454680" cy="118800"/>
            </p14:xfrm>
          </p:contentPart>
        </mc:Choice>
        <mc:Fallback>
          <p:pic>
            <p:nvPicPr>
              <p:cNvPr id="79" name="Ink 78">
                <a:extLst>
                  <a:ext uri="{FF2B5EF4-FFF2-40B4-BE49-F238E27FC236}">
                    <a16:creationId xmlns:a16="http://schemas.microsoft.com/office/drawing/2014/main" id="{6177892F-7D68-3FAC-8F53-7AC68A1847A8}"/>
                  </a:ext>
                </a:extLst>
              </p:cNvPr>
              <p:cNvPicPr/>
              <p:nvPr/>
            </p:nvPicPr>
            <p:blipFill>
              <a:blip r:embed="rId17"/>
              <a:stretch>
                <a:fillRect/>
              </a:stretch>
            </p:blipFill>
            <p:spPr>
              <a:xfrm>
                <a:off x="8946600" y="6426459"/>
                <a:ext cx="4723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0" name="Ink 79">
                <a:extLst>
                  <a:ext uri="{FF2B5EF4-FFF2-40B4-BE49-F238E27FC236}">
                    <a16:creationId xmlns:a16="http://schemas.microsoft.com/office/drawing/2014/main" id="{2578B0AD-206C-9730-EB27-04EAE25CF1DF}"/>
                  </a:ext>
                </a:extLst>
              </p14:cNvPr>
              <p14:cNvContentPartPr/>
              <p14:nvPr/>
            </p14:nvContentPartPr>
            <p14:xfrm>
              <a:off x="8910960" y="6140979"/>
              <a:ext cx="18360" cy="360"/>
            </p14:xfrm>
          </p:contentPart>
        </mc:Choice>
        <mc:Fallback>
          <p:pic>
            <p:nvPicPr>
              <p:cNvPr id="80" name="Ink 79">
                <a:extLst>
                  <a:ext uri="{FF2B5EF4-FFF2-40B4-BE49-F238E27FC236}">
                    <a16:creationId xmlns:a16="http://schemas.microsoft.com/office/drawing/2014/main" id="{2578B0AD-206C-9730-EB27-04EAE25CF1DF}"/>
                  </a:ext>
                </a:extLst>
              </p:cNvPr>
              <p:cNvPicPr/>
              <p:nvPr/>
            </p:nvPicPr>
            <p:blipFill>
              <a:blip r:embed="rId19"/>
              <a:stretch>
                <a:fillRect/>
              </a:stretch>
            </p:blipFill>
            <p:spPr>
              <a:xfrm>
                <a:off x="8901960" y="6131979"/>
                <a:ext cx="36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4" name="Ink 83">
                <a:extLst>
                  <a:ext uri="{FF2B5EF4-FFF2-40B4-BE49-F238E27FC236}">
                    <a16:creationId xmlns:a16="http://schemas.microsoft.com/office/drawing/2014/main" id="{2E0E6E66-3508-84E3-F96D-E4D1649342B0}"/>
                  </a:ext>
                </a:extLst>
              </p14:cNvPr>
              <p14:cNvContentPartPr/>
              <p14:nvPr/>
            </p14:nvContentPartPr>
            <p14:xfrm>
              <a:off x="3478200" y="3101499"/>
              <a:ext cx="636840" cy="269640"/>
            </p14:xfrm>
          </p:contentPart>
        </mc:Choice>
        <mc:Fallback>
          <p:pic>
            <p:nvPicPr>
              <p:cNvPr id="84" name="Ink 83">
                <a:extLst>
                  <a:ext uri="{FF2B5EF4-FFF2-40B4-BE49-F238E27FC236}">
                    <a16:creationId xmlns:a16="http://schemas.microsoft.com/office/drawing/2014/main" id="{2E0E6E66-3508-84E3-F96D-E4D1649342B0}"/>
                  </a:ext>
                </a:extLst>
              </p:cNvPr>
              <p:cNvPicPr/>
              <p:nvPr/>
            </p:nvPicPr>
            <p:blipFill>
              <a:blip r:embed="rId21"/>
              <a:stretch>
                <a:fillRect/>
              </a:stretch>
            </p:blipFill>
            <p:spPr>
              <a:xfrm>
                <a:off x="3469200" y="3092499"/>
                <a:ext cx="6544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7" name="Ink 116">
                <a:extLst>
                  <a:ext uri="{FF2B5EF4-FFF2-40B4-BE49-F238E27FC236}">
                    <a16:creationId xmlns:a16="http://schemas.microsoft.com/office/drawing/2014/main" id="{E6B44040-CEFA-D410-1195-71FBDA2F90BE}"/>
                  </a:ext>
                </a:extLst>
              </p14:cNvPr>
              <p14:cNvContentPartPr/>
              <p14:nvPr/>
            </p14:nvContentPartPr>
            <p14:xfrm>
              <a:off x="2063760" y="1739259"/>
              <a:ext cx="945000" cy="860760"/>
            </p14:xfrm>
          </p:contentPart>
        </mc:Choice>
        <mc:Fallback>
          <p:pic>
            <p:nvPicPr>
              <p:cNvPr id="117" name="Ink 116">
                <a:extLst>
                  <a:ext uri="{FF2B5EF4-FFF2-40B4-BE49-F238E27FC236}">
                    <a16:creationId xmlns:a16="http://schemas.microsoft.com/office/drawing/2014/main" id="{E6B44040-CEFA-D410-1195-71FBDA2F90BE}"/>
                  </a:ext>
                </a:extLst>
              </p:cNvPr>
              <p:cNvPicPr/>
              <p:nvPr/>
            </p:nvPicPr>
            <p:blipFill>
              <a:blip r:embed="rId23"/>
              <a:stretch>
                <a:fillRect/>
              </a:stretch>
            </p:blipFill>
            <p:spPr>
              <a:xfrm>
                <a:off x="2054760" y="1730259"/>
                <a:ext cx="962640" cy="878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4" name="Ink 123">
                <a:extLst>
                  <a:ext uri="{FF2B5EF4-FFF2-40B4-BE49-F238E27FC236}">
                    <a16:creationId xmlns:a16="http://schemas.microsoft.com/office/drawing/2014/main" id="{0D6365D2-2785-2166-E5F0-DF2CB8BA530D}"/>
                  </a:ext>
                </a:extLst>
              </p14:cNvPr>
              <p14:cNvContentPartPr/>
              <p14:nvPr/>
            </p14:nvContentPartPr>
            <p14:xfrm>
              <a:off x="1736880" y="2733579"/>
              <a:ext cx="6838920" cy="1722960"/>
            </p14:xfrm>
          </p:contentPart>
        </mc:Choice>
        <mc:Fallback>
          <p:pic>
            <p:nvPicPr>
              <p:cNvPr id="124" name="Ink 123">
                <a:extLst>
                  <a:ext uri="{FF2B5EF4-FFF2-40B4-BE49-F238E27FC236}">
                    <a16:creationId xmlns:a16="http://schemas.microsoft.com/office/drawing/2014/main" id="{0D6365D2-2785-2166-E5F0-DF2CB8BA530D}"/>
                  </a:ext>
                </a:extLst>
              </p:cNvPr>
              <p:cNvPicPr/>
              <p:nvPr/>
            </p:nvPicPr>
            <p:blipFill>
              <a:blip r:embed="rId25"/>
              <a:stretch>
                <a:fillRect/>
              </a:stretch>
            </p:blipFill>
            <p:spPr>
              <a:xfrm>
                <a:off x="1727880" y="2724579"/>
                <a:ext cx="6856560" cy="1740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6" name="Ink 135">
                <a:extLst>
                  <a:ext uri="{FF2B5EF4-FFF2-40B4-BE49-F238E27FC236}">
                    <a16:creationId xmlns:a16="http://schemas.microsoft.com/office/drawing/2014/main" id="{EBE3BD31-87D1-2DCD-7318-C51010DBCC33}"/>
                  </a:ext>
                </a:extLst>
              </p14:cNvPr>
              <p14:cNvContentPartPr/>
              <p14:nvPr/>
            </p14:nvContentPartPr>
            <p14:xfrm>
              <a:off x="15720" y="1855539"/>
              <a:ext cx="3023640" cy="916920"/>
            </p14:xfrm>
          </p:contentPart>
        </mc:Choice>
        <mc:Fallback>
          <p:pic>
            <p:nvPicPr>
              <p:cNvPr id="136" name="Ink 135">
                <a:extLst>
                  <a:ext uri="{FF2B5EF4-FFF2-40B4-BE49-F238E27FC236}">
                    <a16:creationId xmlns:a16="http://schemas.microsoft.com/office/drawing/2014/main" id="{EBE3BD31-87D1-2DCD-7318-C51010DBCC33}"/>
                  </a:ext>
                </a:extLst>
              </p:cNvPr>
              <p:cNvPicPr/>
              <p:nvPr/>
            </p:nvPicPr>
            <p:blipFill>
              <a:blip r:embed="rId27"/>
              <a:stretch>
                <a:fillRect/>
              </a:stretch>
            </p:blipFill>
            <p:spPr>
              <a:xfrm>
                <a:off x="6720" y="1846539"/>
                <a:ext cx="3041280" cy="934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2" name="Ink 141">
                <a:extLst>
                  <a:ext uri="{FF2B5EF4-FFF2-40B4-BE49-F238E27FC236}">
                    <a16:creationId xmlns:a16="http://schemas.microsoft.com/office/drawing/2014/main" id="{CAB7F8DC-14BB-30FE-2030-16E9C3BE4BF5}"/>
                  </a:ext>
                </a:extLst>
              </p14:cNvPr>
              <p14:cNvContentPartPr/>
              <p14:nvPr/>
            </p14:nvContentPartPr>
            <p14:xfrm>
              <a:off x="3065280" y="2340459"/>
              <a:ext cx="1462320" cy="1120320"/>
            </p14:xfrm>
          </p:contentPart>
        </mc:Choice>
        <mc:Fallback>
          <p:pic>
            <p:nvPicPr>
              <p:cNvPr id="142" name="Ink 141">
                <a:extLst>
                  <a:ext uri="{FF2B5EF4-FFF2-40B4-BE49-F238E27FC236}">
                    <a16:creationId xmlns:a16="http://schemas.microsoft.com/office/drawing/2014/main" id="{CAB7F8DC-14BB-30FE-2030-16E9C3BE4BF5}"/>
                  </a:ext>
                </a:extLst>
              </p:cNvPr>
              <p:cNvPicPr/>
              <p:nvPr/>
            </p:nvPicPr>
            <p:blipFill>
              <a:blip r:embed="rId29"/>
              <a:stretch>
                <a:fillRect/>
              </a:stretch>
            </p:blipFill>
            <p:spPr>
              <a:xfrm>
                <a:off x="3056280" y="2331459"/>
                <a:ext cx="1479960" cy="1137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8" name="Ink 147">
                <a:extLst>
                  <a:ext uri="{FF2B5EF4-FFF2-40B4-BE49-F238E27FC236}">
                    <a16:creationId xmlns:a16="http://schemas.microsoft.com/office/drawing/2014/main" id="{AFEAA3C9-249B-549A-86A1-E55D6166A2C3}"/>
                  </a:ext>
                </a:extLst>
              </p14:cNvPr>
              <p14:cNvContentPartPr/>
              <p14:nvPr/>
            </p14:nvContentPartPr>
            <p14:xfrm>
              <a:off x="3028200" y="1111059"/>
              <a:ext cx="5507280" cy="2324160"/>
            </p14:xfrm>
          </p:contentPart>
        </mc:Choice>
        <mc:Fallback>
          <p:pic>
            <p:nvPicPr>
              <p:cNvPr id="148" name="Ink 147">
                <a:extLst>
                  <a:ext uri="{FF2B5EF4-FFF2-40B4-BE49-F238E27FC236}">
                    <a16:creationId xmlns:a16="http://schemas.microsoft.com/office/drawing/2014/main" id="{AFEAA3C9-249B-549A-86A1-E55D6166A2C3}"/>
                  </a:ext>
                </a:extLst>
              </p:cNvPr>
              <p:cNvPicPr/>
              <p:nvPr/>
            </p:nvPicPr>
            <p:blipFill>
              <a:blip r:embed="rId31"/>
              <a:stretch>
                <a:fillRect/>
              </a:stretch>
            </p:blipFill>
            <p:spPr>
              <a:xfrm>
                <a:off x="3019200" y="1102059"/>
                <a:ext cx="5524920" cy="2341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4" name="Ink 163">
                <a:extLst>
                  <a:ext uri="{FF2B5EF4-FFF2-40B4-BE49-F238E27FC236}">
                    <a16:creationId xmlns:a16="http://schemas.microsoft.com/office/drawing/2014/main" id="{5826DE75-B30E-A125-021E-CC99641E7AEB}"/>
                  </a:ext>
                </a:extLst>
              </p14:cNvPr>
              <p14:cNvContentPartPr/>
              <p14:nvPr/>
            </p14:nvContentPartPr>
            <p14:xfrm>
              <a:off x="-161400" y="2616579"/>
              <a:ext cx="1419480" cy="1033200"/>
            </p14:xfrm>
          </p:contentPart>
        </mc:Choice>
        <mc:Fallback>
          <p:pic>
            <p:nvPicPr>
              <p:cNvPr id="164" name="Ink 163">
                <a:extLst>
                  <a:ext uri="{FF2B5EF4-FFF2-40B4-BE49-F238E27FC236}">
                    <a16:creationId xmlns:a16="http://schemas.microsoft.com/office/drawing/2014/main" id="{5826DE75-B30E-A125-021E-CC99641E7AEB}"/>
                  </a:ext>
                </a:extLst>
              </p:cNvPr>
              <p:cNvPicPr/>
              <p:nvPr/>
            </p:nvPicPr>
            <p:blipFill>
              <a:blip r:embed="rId33"/>
              <a:stretch>
                <a:fillRect/>
              </a:stretch>
            </p:blipFill>
            <p:spPr>
              <a:xfrm>
                <a:off x="-170400" y="2607579"/>
                <a:ext cx="1437120" cy="1050840"/>
              </a:xfrm>
              <a:prstGeom prst="rect">
                <a:avLst/>
              </a:prstGeom>
            </p:spPr>
          </p:pic>
        </mc:Fallback>
      </mc:AlternateContent>
    </p:spTree>
    <p:extLst>
      <p:ext uri="{BB962C8B-B14F-4D97-AF65-F5344CB8AC3E}">
        <p14:creationId xmlns:p14="http://schemas.microsoft.com/office/powerpoint/2010/main" val="355569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000" dirty="0">
                <a:solidFill>
                  <a:schemeClr val="accent2">
                    <a:lumMod val="50000"/>
                  </a:schemeClr>
                </a:solidFill>
                <a:latin typeface="Cooper Black" panose="0208090404030B020404" pitchFamily="18" charset="0"/>
              </a:rPr>
              <a:t>CDS – Core Data and Services</a:t>
            </a:r>
            <a:endParaRPr lang="en-IN" sz="20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900">
                <a:solidFill>
                  <a:prstClr val="black">
                    <a:tint val="75000"/>
                  </a:prstClr>
                </a:solidFill>
                <a:latin typeface="Franklin Gothic Heavy" panose="020B0903020102020204" pitchFamily="34" charset="0"/>
              </a:rPr>
              <a:pPr defTabSz="1218895">
                <a:defRPr/>
              </a:pPr>
              <a:t>16</a:t>
            </a:fld>
            <a:endParaRPr lang="en" sz="90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46221"/>
          </a:xfrm>
          <a:prstGeom prst="rect">
            <a:avLst/>
          </a:prstGeom>
          <a:noFill/>
        </p:spPr>
        <p:txBody>
          <a:bodyPr wrap="square" rtlCol="0">
            <a:spAutoFit/>
          </a:bodyPr>
          <a:lstStyle/>
          <a:p>
            <a:pPr defTabSz="1218895">
              <a:defRPr/>
            </a:pPr>
            <a:r>
              <a:rPr lang="en-US" sz="1000" dirty="0">
                <a:solidFill>
                  <a:srgbClr val="ED7D31">
                    <a:lumMod val="50000"/>
                  </a:srgbClr>
                </a:solidFill>
                <a:latin typeface="Franklin Gothic Heavy" panose="020B0903020102020204" pitchFamily="34" charset="0"/>
              </a:rPr>
              <a:t>www.anubhavtrainings.com</a:t>
            </a:r>
            <a:endParaRPr lang="en-IN" sz="10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0"/>
            <a:ext cx="11503204" cy="1938992"/>
          </a:xfrm>
          <a:prstGeom prst="rect">
            <a:avLst/>
          </a:prstGeom>
          <a:noFill/>
        </p:spPr>
        <p:txBody>
          <a:bodyPr wrap="square" rtlCol="0">
            <a:spAutoFit/>
          </a:bodyPr>
          <a:lstStyle/>
          <a:p>
            <a:pPr defTabSz="1218895">
              <a:defRPr/>
            </a:pPr>
            <a:r>
              <a:rPr lang="en-US" sz="2000" dirty="0">
                <a:solidFill>
                  <a:prstClr val="black"/>
                </a:solidFill>
                <a:latin typeface="Calibri" panose="020F0502020204030204"/>
              </a:rPr>
              <a:t>CDS is an extension of SQL in ABAP system. The main advantage of CDS is to achieve code-to-data paradigm. CDS is available for multiple purpose</a:t>
            </a:r>
          </a:p>
          <a:p>
            <a:pPr marL="380905" indent="-380905" defTabSz="1218895">
              <a:buFont typeface="Arial" panose="020B0604020202020204" pitchFamily="34" charset="0"/>
              <a:buChar char="•"/>
              <a:defRPr/>
            </a:pPr>
            <a:r>
              <a:rPr lang="en-US" sz="2000" dirty="0">
                <a:solidFill>
                  <a:prstClr val="black"/>
                </a:solidFill>
                <a:latin typeface="Calibri" panose="020F0502020204030204"/>
              </a:rPr>
              <a:t>DDL (data definition layer)</a:t>
            </a:r>
          </a:p>
          <a:p>
            <a:pPr marL="380905" indent="-380905" defTabSz="1218895">
              <a:buFont typeface="Arial" panose="020B0604020202020204" pitchFamily="34" charset="0"/>
              <a:buChar char="•"/>
              <a:defRPr/>
            </a:pPr>
            <a:r>
              <a:rPr lang="en-US" sz="2000" dirty="0">
                <a:solidFill>
                  <a:prstClr val="black"/>
                </a:solidFill>
                <a:latin typeface="Calibri" panose="020F0502020204030204"/>
              </a:rPr>
              <a:t>DQL (data query language) – CDS Views and CDS entities</a:t>
            </a:r>
          </a:p>
          <a:p>
            <a:pPr marL="380905" indent="-380905" defTabSz="1218895">
              <a:buFont typeface="Arial" panose="020B0604020202020204" pitchFamily="34" charset="0"/>
              <a:buChar char="•"/>
              <a:defRPr/>
            </a:pPr>
            <a:r>
              <a:rPr lang="en-US" sz="2000" dirty="0">
                <a:solidFill>
                  <a:prstClr val="black"/>
                </a:solidFill>
                <a:latin typeface="Calibri" panose="020F0502020204030204"/>
              </a:rPr>
              <a:t>DCL (data control language)</a:t>
            </a:r>
          </a:p>
          <a:p>
            <a:pPr marL="380905" indent="-380905" defTabSz="1218895">
              <a:buFont typeface="Arial" panose="020B0604020202020204" pitchFamily="34" charset="0"/>
              <a:buChar char="•"/>
              <a:defRPr/>
            </a:pPr>
            <a:r>
              <a:rPr lang="en-US" sz="2000" dirty="0">
                <a:solidFill>
                  <a:prstClr val="black"/>
                </a:solidFill>
                <a:latin typeface="Calibri" panose="020F0502020204030204"/>
              </a:rPr>
              <a:t>DEL (data expression language)</a:t>
            </a:r>
          </a:p>
        </p:txBody>
      </p:sp>
      <p:sp>
        <p:nvSpPr>
          <p:cNvPr id="4" name="Rectangle 3">
            <a:extLst>
              <a:ext uri="{FF2B5EF4-FFF2-40B4-BE49-F238E27FC236}">
                <a16:creationId xmlns:a16="http://schemas.microsoft.com/office/drawing/2014/main" id="{65B0A0C6-F068-599F-9ABD-1A58FF8B5532}"/>
              </a:ext>
            </a:extLst>
          </p:cNvPr>
          <p:cNvSpPr/>
          <p:nvPr/>
        </p:nvSpPr>
        <p:spPr>
          <a:xfrm>
            <a:off x="3790156" y="3347407"/>
            <a:ext cx="3247179" cy="1047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Application</a:t>
            </a:r>
          </a:p>
        </p:txBody>
      </p:sp>
      <p:sp>
        <p:nvSpPr>
          <p:cNvPr id="9" name="Rectangle 8">
            <a:extLst>
              <a:ext uri="{FF2B5EF4-FFF2-40B4-BE49-F238E27FC236}">
                <a16:creationId xmlns:a16="http://schemas.microsoft.com/office/drawing/2014/main" id="{20D76097-EAF4-0B45-AA08-287EC074832E}"/>
              </a:ext>
            </a:extLst>
          </p:cNvPr>
          <p:cNvSpPr/>
          <p:nvPr/>
        </p:nvSpPr>
        <p:spPr>
          <a:xfrm>
            <a:off x="3790157" y="5060160"/>
            <a:ext cx="3247179" cy="1047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Database (HANA)</a:t>
            </a:r>
          </a:p>
        </p:txBody>
      </p:sp>
      <p:sp>
        <p:nvSpPr>
          <p:cNvPr id="7" name="Arrow: Up-Down 6">
            <a:extLst>
              <a:ext uri="{FF2B5EF4-FFF2-40B4-BE49-F238E27FC236}">
                <a16:creationId xmlns:a16="http://schemas.microsoft.com/office/drawing/2014/main" id="{F704A9BE-4C13-EBF2-75E0-075B53F94CA4}"/>
              </a:ext>
            </a:extLst>
          </p:cNvPr>
          <p:cNvSpPr/>
          <p:nvPr/>
        </p:nvSpPr>
        <p:spPr>
          <a:xfrm>
            <a:off x="5237577" y="4369490"/>
            <a:ext cx="352334" cy="73323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lowchart: Manual Operation 9">
            <a:extLst>
              <a:ext uri="{FF2B5EF4-FFF2-40B4-BE49-F238E27FC236}">
                <a16:creationId xmlns:a16="http://schemas.microsoft.com/office/drawing/2014/main" id="{34753D6F-E147-6350-F482-933C4A3B74F9}"/>
              </a:ext>
            </a:extLst>
          </p:cNvPr>
          <p:cNvSpPr/>
          <p:nvPr/>
        </p:nvSpPr>
        <p:spPr>
          <a:xfrm>
            <a:off x="2856948" y="3450852"/>
            <a:ext cx="1371243" cy="2502503"/>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Fetch</a:t>
            </a:r>
          </a:p>
          <a:p>
            <a:r>
              <a:rPr lang="en-US" sz="1000" dirty="0"/>
              <a:t>Load</a:t>
            </a:r>
          </a:p>
          <a:p>
            <a:r>
              <a:rPr lang="en-US" sz="1000" dirty="0"/>
              <a:t>Loop</a:t>
            </a:r>
          </a:p>
          <a:p>
            <a:r>
              <a:rPr lang="en-US" sz="1000" dirty="0"/>
              <a:t>Process</a:t>
            </a:r>
          </a:p>
          <a:p>
            <a:endParaRPr lang="en-US" sz="1000" dirty="0"/>
          </a:p>
          <a:p>
            <a:endParaRPr lang="en-US" sz="1000" dirty="0"/>
          </a:p>
          <a:p>
            <a:endParaRPr lang="en-US" sz="1000" dirty="0"/>
          </a:p>
          <a:p>
            <a:endParaRPr lang="en-US" sz="1000" dirty="0"/>
          </a:p>
          <a:p>
            <a:endParaRPr lang="en-US" sz="1000" dirty="0"/>
          </a:p>
          <a:p>
            <a:endParaRPr lang="en-US" sz="1000" dirty="0"/>
          </a:p>
        </p:txBody>
      </p:sp>
      <p:sp>
        <p:nvSpPr>
          <p:cNvPr id="11" name="Flowchart: Manual Operation 10">
            <a:extLst>
              <a:ext uri="{FF2B5EF4-FFF2-40B4-BE49-F238E27FC236}">
                <a16:creationId xmlns:a16="http://schemas.microsoft.com/office/drawing/2014/main" id="{2F3C1566-238A-4114-5C5F-93A94DE00920}"/>
              </a:ext>
            </a:extLst>
          </p:cNvPr>
          <p:cNvSpPr/>
          <p:nvPr/>
        </p:nvSpPr>
        <p:spPr>
          <a:xfrm rot="10800000">
            <a:off x="6418366" y="3484856"/>
            <a:ext cx="1371243" cy="2502503"/>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Fetch</a:t>
            </a:r>
          </a:p>
          <a:p>
            <a:r>
              <a:rPr lang="en-US" sz="1000" dirty="0"/>
              <a:t>Load</a:t>
            </a:r>
          </a:p>
          <a:p>
            <a:r>
              <a:rPr lang="en-US" sz="1000" dirty="0"/>
              <a:t>Loop</a:t>
            </a:r>
          </a:p>
          <a:p>
            <a:r>
              <a:rPr lang="en-US" sz="1000" dirty="0"/>
              <a:t>Process</a:t>
            </a:r>
          </a:p>
          <a:p>
            <a:endParaRPr lang="en-US" sz="1000" dirty="0"/>
          </a:p>
          <a:p>
            <a:endParaRPr lang="en-US" sz="1000" dirty="0"/>
          </a:p>
          <a:p>
            <a:endParaRPr lang="en-US" sz="1000" dirty="0"/>
          </a:p>
          <a:p>
            <a:endParaRPr lang="en-US" sz="1000" dirty="0"/>
          </a:p>
          <a:p>
            <a:endParaRPr lang="en-US" sz="1000" dirty="0"/>
          </a:p>
          <a:p>
            <a:endParaRPr lang="en-US" sz="1000" dirty="0"/>
          </a:p>
        </p:txBody>
      </p:sp>
      <p:sp>
        <p:nvSpPr>
          <p:cNvPr id="12" name="Rectangle: Rounded Corners 11">
            <a:extLst>
              <a:ext uri="{FF2B5EF4-FFF2-40B4-BE49-F238E27FC236}">
                <a16:creationId xmlns:a16="http://schemas.microsoft.com/office/drawing/2014/main" id="{78C66207-7048-A565-7BF2-2F3F7A65802D}"/>
              </a:ext>
            </a:extLst>
          </p:cNvPr>
          <p:cNvSpPr/>
          <p:nvPr/>
        </p:nvSpPr>
        <p:spPr>
          <a:xfrm>
            <a:off x="4825923" y="4024247"/>
            <a:ext cx="1154413" cy="3452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Cds</a:t>
            </a:r>
            <a:r>
              <a:rPr lang="en-US" sz="1800" dirty="0"/>
              <a:t> view</a:t>
            </a:r>
          </a:p>
        </p:txBody>
      </p:sp>
      <p:sp>
        <p:nvSpPr>
          <p:cNvPr id="13" name="Rectangle: Rounded Corners 12">
            <a:extLst>
              <a:ext uri="{FF2B5EF4-FFF2-40B4-BE49-F238E27FC236}">
                <a16:creationId xmlns:a16="http://schemas.microsoft.com/office/drawing/2014/main" id="{A101213F-6CEE-1268-1969-586E1528F219}"/>
              </a:ext>
            </a:extLst>
          </p:cNvPr>
          <p:cNvSpPr/>
          <p:nvPr/>
        </p:nvSpPr>
        <p:spPr>
          <a:xfrm>
            <a:off x="4836536" y="5087315"/>
            <a:ext cx="1154413" cy="3452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a:t>HANA view</a:t>
            </a:r>
          </a:p>
        </p:txBody>
      </p:sp>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06D1DE4D-9A65-EEFF-F59D-B2D6E027CA5B}"/>
                  </a:ext>
                </a:extLst>
              </p14:cNvPr>
              <p14:cNvContentPartPr/>
              <p14:nvPr/>
            </p14:nvContentPartPr>
            <p14:xfrm>
              <a:off x="272880" y="1549440"/>
              <a:ext cx="10655280" cy="5105880"/>
            </p14:xfrm>
          </p:contentPart>
        </mc:Choice>
        <mc:Fallback>
          <p:pic>
            <p:nvPicPr>
              <p:cNvPr id="14" name="Ink 13">
                <a:extLst>
                  <a:ext uri="{FF2B5EF4-FFF2-40B4-BE49-F238E27FC236}">
                    <a16:creationId xmlns:a16="http://schemas.microsoft.com/office/drawing/2014/main" id="{06D1DE4D-9A65-EEFF-F59D-B2D6E027CA5B}"/>
                  </a:ext>
                </a:extLst>
              </p:cNvPr>
              <p:cNvPicPr/>
              <p:nvPr/>
            </p:nvPicPr>
            <p:blipFill>
              <a:blip r:embed="rId4"/>
              <a:stretch>
                <a:fillRect/>
              </a:stretch>
            </p:blipFill>
            <p:spPr>
              <a:xfrm>
                <a:off x="263520" y="1540080"/>
                <a:ext cx="10674000" cy="5124600"/>
              </a:xfrm>
              <a:prstGeom prst="rect">
                <a:avLst/>
              </a:prstGeom>
            </p:spPr>
          </p:pic>
        </mc:Fallback>
      </mc:AlternateContent>
    </p:spTree>
    <p:extLst>
      <p:ext uri="{BB962C8B-B14F-4D97-AF65-F5344CB8AC3E}">
        <p14:creationId xmlns:p14="http://schemas.microsoft.com/office/powerpoint/2010/main" val="924607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Create Your DB Tables</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4" name="Straight Connector 3"/>
          <p:cNvCxnSpPr/>
          <p:nvPr/>
        </p:nvCxnSpPr>
        <p:spPr>
          <a:xfrm>
            <a:off x="681448" y="5038350"/>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FB354E9-E72D-4174-81FD-7D273E95B9F9}"/>
              </a:ext>
            </a:extLst>
          </p:cNvPr>
          <p:cNvSpPr/>
          <p:nvPr/>
        </p:nvSpPr>
        <p:spPr>
          <a:xfrm>
            <a:off x="4438229" y="1378600"/>
            <a:ext cx="1944216" cy="1008112"/>
          </a:xfrm>
          <a:prstGeom prst="rect">
            <a:avLst/>
          </a:prstGeom>
          <a:gradFill flip="none" rotWithShape="1">
            <a:gsLst>
              <a:gs pos="0">
                <a:schemeClr val="accent6">
                  <a:lumMod val="0"/>
                  <a:lumOff val="100000"/>
                </a:schemeClr>
              </a:gs>
              <a:gs pos="35000">
                <a:schemeClr val="accent6">
                  <a:lumMod val="0"/>
                  <a:lumOff val="100000"/>
                </a:schemeClr>
              </a:gs>
              <a:gs pos="78000">
                <a:schemeClr val="accent6">
                  <a:lumMod val="100000"/>
                </a:schemeClr>
              </a:gs>
            </a:gsLst>
            <a:path path="circle">
              <a:fillToRect l="50000" t="-80000" r="50000" b="18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Sales Order Header</a:t>
            </a:r>
          </a:p>
        </p:txBody>
      </p:sp>
      <p:sp>
        <p:nvSpPr>
          <p:cNvPr id="13" name="Rectangle 12">
            <a:extLst>
              <a:ext uri="{FF2B5EF4-FFF2-40B4-BE49-F238E27FC236}">
                <a16:creationId xmlns:a16="http://schemas.microsoft.com/office/drawing/2014/main" id="{1F103C25-2855-4E0C-AAEF-509CEB2CDDFF}"/>
              </a:ext>
            </a:extLst>
          </p:cNvPr>
          <p:cNvSpPr/>
          <p:nvPr/>
        </p:nvSpPr>
        <p:spPr>
          <a:xfrm>
            <a:off x="7930617" y="1337360"/>
            <a:ext cx="2016224" cy="1085573"/>
          </a:xfrm>
          <a:prstGeom prst="rect">
            <a:avLst/>
          </a:prstGeom>
          <a:gradFill flip="none" rotWithShape="1">
            <a:gsLst>
              <a:gs pos="0">
                <a:schemeClr val="accent6">
                  <a:lumMod val="0"/>
                  <a:lumOff val="100000"/>
                </a:schemeClr>
              </a:gs>
              <a:gs pos="35000">
                <a:schemeClr val="accent6">
                  <a:lumMod val="0"/>
                  <a:lumOff val="100000"/>
                </a:schemeClr>
              </a:gs>
              <a:gs pos="78000">
                <a:schemeClr val="accent6">
                  <a:lumMod val="100000"/>
                </a:schemeClr>
              </a:gs>
            </a:gsLst>
            <a:path path="circle">
              <a:fillToRect l="50000" t="-80000" r="50000" b="18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Sales Order Items</a:t>
            </a:r>
          </a:p>
        </p:txBody>
      </p:sp>
      <p:cxnSp>
        <p:nvCxnSpPr>
          <p:cNvPr id="8" name="Connector: Elbow 7">
            <a:extLst>
              <a:ext uri="{FF2B5EF4-FFF2-40B4-BE49-F238E27FC236}">
                <a16:creationId xmlns:a16="http://schemas.microsoft.com/office/drawing/2014/main" id="{8F38AEF4-179B-4BE9-A52F-FF4A2B04EC52}"/>
              </a:ext>
            </a:extLst>
          </p:cNvPr>
          <p:cNvCxnSpPr>
            <a:stCxn id="6" idx="3"/>
            <a:endCxn id="13" idx="1"/>
          </p:cNvCxnSpPr>
          <p:nvPr/>
        </p:nvCxnSpPr>
        <p:spPr>
          <a:xfrm flipV="1">
            <a:off x="6382445" y="1880147"/>
            <a:ext cx="1548172" cy="2509"/>
          </a:xfrm>
          <a:prstGeom prst="bentConnector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C5A3E6F-F6A0-400D-941D-4725A1AF6892}"/>
              </a:ext>
            </a:extLst>
          </p:cNvPr>
          <p:cNvSpPr/>
          <p:nvPr/>
        </p:nvSpPr>
        <p:spPr>
          <a:xfrm>
            <a:off x="4409854" y="2792698"/>
            <a:ext cx="2016224" cy="1008112"/>
          </a:xfrm>
          <a:prstGeom prst="rect">
            <a:avLst/>
          </a:prstGeom>
          <a:gradFill flip="none" rotWithShape="1">
            <a:gsLst>
              <a:gs pos="0">
                <a:schemeClr val="accent6">
                  <a:lumMod val="0"/>
                  <a:lumOff val="100000"/>
                </a:schemeClr>
              </a:gs>
              <a:gs pos="35000">
                <a:schemeClr val="accent6">
                  <a:lumMod val="0"/>
                  <a:lumOff val="100000"/>
                </a:schemeClr>
              </a:gs>
              <a:gs pos="78000">
                <a:schemeClr val="accent6">
                  <a:lumMod val="100000"/>
                </a:schemeClr>
              </a:gs>
            </a:gsLst>
            <a:path path="circle">
              <a:fillToRect l="50000" t="-80000" r="50000" b="18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Product</a:t>
            </a:r>
          </a:p>
        </p:txBody>
      </p:sp>
      <p:sp>
        <p:nvSpPr>
          <p:cNvPr id="17" name="Rectangle 16">
            <a:extLst>
              <a:ext uri="{FF2B5EF4-FFF2-40B4-BE49-F238E27FC236}">
                <a16:creationId xmlns:a16="http://schemas.microsoft.com/office/drawing/2014/main" id="{74760AD8-6A0D-4C8A-B0B0-2E566AF11C86}"/>
              </a:ext>
            </a:extLst>
          </p:cNvPr>
          <p:cNvSpPr/>
          <p:nvPr/>
        </p:nvSpPr>
        <p:spPr>
          <a:xfrm>
            <a:off x="765821" y="1378600"/>
            <a:ext cx="1944216" cy="1008112"/>
          </a:xfrm>
          <a:prstGeom prst="rect">
            <a:avLst/>
          </a:prstGeom>
          <a:gradFill flip="none" rotWithShape="1">
            <a:gsLst>
              <a:gs pos="0">
                <a:schemeClr val="accent6">
                  <a:lumMod val="0"/>
                  <a:lumOff val="100000"/>
                </a:schemeClr>
              </a:gs>
              <a:gs pos="35000">
                <a:schemeClr val="accent6">
                  <a:lumMod val="0"/>
                  <a:lumOff val="100000"/>
                </a:schemeClr>
              </a:gs>
              <a:gs pos="78000">
                <a:schemeClr val="accent6">
                  <a:lumMod val="100000"/>
                </a:schemeClr>
              </a:gs>
            </a:gsLst>
            <a:path path="circle">
              <a:fillToRect l="50000" t="-80000" r="50000" b="18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Business Partner</a:t>
            </a:r>
          </a:p>
        </p:txBody>
      </p:sp>
      <p:cxnSp>
        <p:nvCxnSpPr>
          <p:cNvPr id="24" name="Straight Connector 23">
            <a:extLst>
              <a:ext uri="{FF2B5EF4-FFF2-40B4-BE49-F238E27FC236}">
                <a16:creationId xmlns:a16="http://schemas.microsoft.com/office/drawing/2014/main" id="{4ED692E3-E84C-49AD-B66A-3C7FB7F934A6}"/>
              </a:ext>
            </a:extLst>
          </p:cNvPr>
          <p:cNvCxnSpPr>
            <a:endCxn id="6" idx="1"/>
          </p:cNvCxnSpPr>
          <p:nvPr/>
        </p:nvCxnSpPr>
        <p:spPr>
          <a:xfrm>
            <a:off x="2710037" y="1882656"/>
            <a:ext cx="17281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3126A1B-0BB0-458C-9B13-4E164771EE57}"/>
              </a:ext>
            </a:extLst>
          </p:cNvPr>
          <p:cNvSpPr txBox="1"/>
          <p:nvPr/>
        </p:nvSpPr>
        <p:spPr>
          <a:xfrm>
            <a:off x="6794640" y="1515685"/>
            <a:ext cx="648072" cy="369332"/>
          </a:xfrm>
          <a:prstGeom prst="rect">
            <a:avLst/>
          </a:prstGeom>
          <a:noFill/>
        </p:spPr>
        <p:txBody>
          <a:bodyPr wrap="square" rtlCol="0">
            <a:spAutoFit/>
          </a:bodyPr>
          <a:lstStyle/>
          <a:p>
            <a:r>
              <a:rPr lang="en-US" sz="1800" dirty="0">
                <a:solidFill>
                  <a:schemeClr val="bg1"/>
                </a:solidFill>
              </a:rPr>
              <a:t>1..*</a:t>
            </a:r>
          </a:p>
        </p:txBody>
      </p:sp>
      <p:sp>
        <p:nvSpPr>
          <p:cNvPr id="29" name="TextBox 28">
            <a:extLst>
              <a:ext uri="{FF2B5EF4-FFF2-40B4-BE49-F238E27FC236}">
                <a16:creationId xmlns:a16="http://schemas.microsoft.com/office/drawing/2014/main" id="{57F42DE3-91D6-4668-97A8-5BFE61C9AF36}"/>
              </a:ext>
            </a:extLst>
          </p:cNvPr>
          <p:cNvSpPr txBox="1"/>
          <p:nvPr/>
        </p:nvSpPr>
        <p:spPr>
          <a:xfrm>
            <a:off x="3142085" y="1513324"/>
            <a:ext cx="648072" cy="369332"/>
          </a:xfrm>
          <a:prstGeom prst="rect">
            <a:avLst/>
          </a:prstGeom>
          <a:noFill/>
        </p:spPr>
        <p:txBody>
          <a:bodyPr wrap="square" rtlCol="0">
            <a:spAutoFit/>
          </a:bodyPr>
          <a:lstStyle/>
          <a:p>
            <a:r>
              <a:rPr lang="en-US" sz="1800" dirty="0">
                <a:solidFill>
                  <a:schemeClr val="bg1"/>
                </a:solidFill>
              </a:rPr>
              <a:t>1..1</a:t>
            </a:r>
          </a:p>
        </p:txBody>
      </p:sp>
      <p:sp>
        <p:nvSpPr>
          <p:cNvPr id="30" name="TextBox 29">
            <a:extLst>
              <a:ext uri="{FF2B5EF4-FFF2-40B4-BE49-F238E27FC236}">
                <a16:creationId xmlns:a16="http://schemas.microsoft.com/office/drawing/2014/main" id="{961C044F-8385-4BB1-B6F1-7B905CD82EFF}"/>
              </a:ext>
            </a:extLst>
          </p:cNvPr>
          <p:cNvSpPr txBox="1"/>
          <p:nvPr/>
        </p:nvSpPr>
        <p:spPr>
          <a:xfrm>
            <a:off x="7814076" y="2903430"/>
            <a:ext cx="648072" cy="369332"/>
          </a:xfrm>
          <a:prstGeom prst="rect">
            <a:avLst/>
          </a:prstGeom>
          <a:noFill/>
        </p:spPr>
        <p:txBody>
          <a:bodyPr wrap="square" rtlCol="0">
            <a:spAutoFit/>
          </a:bodyPr>
          <a:lstStyle/>
          <a:p>
            <a:r>
              <a:rPr lang="en-US" sz="1800" dirty="0">
                <a:solidFill>
                  <a:schemeClr val="bg1"/>
                </a:solidFill>
              </a:rPr>
              <a:t>1..1</a:t>
            </a:r>
          </a:p>
        </p:txBody>
      </p:sp>
      <p:cxnSp>
        <p:nvCxnSpPr>
          <p:cNvPr id="32" name="Connector: Elbow 31">
            <a:extLst>
              <a:ext uri="{FF2B5EF4-FFF2-40B4-BE49-F238E27FC236}">
                <a16:creationId xmlns:a16="http://schemas.microsoft.com/office/drawing/2014/main" id="{D9E49DF3-12FC-46F1-A824-31C4895D8344}"/>
              </a:ext>
            </a:extLst>
          </p:cNvPr>
          <p:cNvCxnSpPr>
            <a:stCxn id="16" idx="3"/>
            <a:endCxn id="13" idx="2"/>
          </p:cNvCxnSpPr>
          <p:nvPr/>
        </p:nvCxnSpPr>
        <p:spPr>
          <a:xfrm flipV="1">
            <a:off x="6426078" y="2422933"/>
            <a:ext cx="2512651" cy="873821"/>
          </a:xfrm>
          <a:prstGeom prst="bentConnector2">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716DAAA-7009-4BFA-9313-18DA80509E40}"/>
              </a:ext>
            </a:extLst>
          </p:cNvPr>
          <p:cNvSpPr txBox="1"/>
          <p:nvPr/>
        </p:nvSpPr>
        <p:spPr>
          <a:xfrm>
            <a:off x="681448" y="5073414"/>
            <a:ext cx="9733444" cy="923330"/>
          </a:xfrm>
          <a:prstGeom prst="rect">
            <a:avLst/>
          </a:prstGeom>
          <a:noFill/>
        </p:spPr>
        <p:txBody>
          <a:bodyPr wrap="square" rtlCol="0">
            <a:spAutoFit/>
          </a:bodyPr>
          <a:lstStyle/>
          <a:p>
            <a:pPr marL="457200" indent="-457200">
              <a:buAutoNum type="arabicPeriod"/>
            </a:pPr>
            <a:r>
              <a:rPr lang="en-US" sz="1800" dirty="0">
                <a:solidFill>
                  <a:schemeClr val="bg1"/>
                </a:solidFill>
              </a:rPr>
              <a:t>Create Data elements &amp; Domain for ID (Char32) and Role (Char2)</a:t>
            </a:r>
          </a:p>
          <a:p>
            <a:pPr marL="457200" indent="-457200">
              <a:buAutoNum type="arabicPeriod"/>
            </a:pPr>
            <a:r>
              <a:rPr lang="en-US" sz="1800" dirty="0">
                <a:solidFill>
                  <a:schemeClr val="bg1"/>
                </a:solidFill>
              </a:rPr>
              <a:t>Create </a:t>
            </a:r>
            <a:r>
              <a:rPr lang="en-US" sz="1800" dirty="0">
                <a:solidFill>
                  <a:schemeClr val="bg1"/>
                </a:solidFill>
                <a:hlinkClick r:id="rId3"/>
              </a:rPr>
              <a:t>Database Tables</a:t>
            </a:r>
            <a:endParaRPr lang="en-US" sz="1800" dirty="0">
              <a:solidFill>
                <a:schemeClr val="bg1"/>
              </a:solidFill>
            </a:endParaRPr>
          </a:p>
          <a:p>
            <a:pPr marL="457200" indent="-457200">
              <a:buAutoNum type="arabicPeriod"/>
            </a:pPr>
            <a:r>
              <a:rPr lang="en-US" sz="1800" dirty="0">
                <a:solidFill>
                  <a:schemeClr val="bg1"/>
                </a:solidFill>
              </a:rPr>
              <a:t>Load </a:t>
            </a:r>
            <a:r>
              <a:rPr lang="en-US" sz="1800" dirty="0">
                <a:solidFill>
                  <a:schemeClr val="bg1"/>
                </a:solidFill>
                <a:hlinkClick r:id="rId4"/>
              </a:rPr>
              <a:t>Data to the table</a:t>
            </a:r>
            <a:endParaRPr lang="en-US" sz="1800" dirty="0">
              <a:solidFill>
                <a:schemeClr val="bg1"/>
              </a:solidFill>
            </a:endParaRPr>
          </a:p>
        </p:txBody>
      </p:sp>
      <p:sp>
        <p:nvSpPr>
          <p:cNvPr id="34" name="TextBox 33">
            <a:extLst>
              <a:ext uri="{FF2B5EF4-FFF2-40B4-BE49-F238E27FC236}">
                <a16:creationId xmlns:a16="http://schemas.microsoft.com/office/drawing/2014/main" id="{0ED6B133-127C-45F7-A6F7-791D612BB43A}"/>
              </a:ext>
            </a:extLst>
          </p:cNvPr>
          <p:cNvSpPr txBox="1"/>
          <p:nvPr/>
        </p:nvSpPr>
        <p:spPr>
          <a:xfrm>
            <a:off x="681448" y="4567875"/>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96652300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000" dirty="0">
                <a:solidFill>
                  <a:schemeClr val="accent2">
                    <a:lumMod val="50000"/>
                  </a:schemeClr>
                </a:solidFill>
                <a:latin typeface="Cooper Black" panose="0208090404030B020404" pitchFamily="18" charset="0"/>
              </a:rPr>
              <a:t>Code To Data Paradigm</a:t>
            </a:r>
            <a:endParaRPr lang="en-IN" sz="20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900">
                <a:solidFill>
                  <a:prstClr val="black">
                    <a:tint val="75000"/>
                  </a:prstClr>
                </a:solidFill>
                <a:latin typeface="Franklin Gothic Heavy" panose="020B0903020102020204" pitchFamily="34" charset="0"/>
              </a:rPr>
              <a:pPr defTabSz="1218895">
                <a:defRPr/>
              </a:pPr>
              <a:t>18</a:t>
            </a:fld>
            <a:endParaRPr lang="en" sz="90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46221"/>
          </a:xfrm>
          <a:prstGeom prst="rect">
            <a:avLst/>
          </a:prstGeom>
          <a:noFill/>
        </p:spPr>
        <p:txBody>
          <a:bodyPr wrap="square" rtlCol="0">
            <a:spAutoFit/>
          </a:bodyPr>
          <a:lstStyle/>
          <a:p>
            <a:pPr defTabSz="1218895">
              <a:defRPr/>
            </a:pPr>
            <a:r>
              <a:rPr lang="en-US" sz="1000" dirty="0">
                <a:solidFill>
                  <a:srgbClr val="ED7D31">
                    <a:lumMod val="50000"/>
                  </a:srgbClr>
                </a:solidFill>
                <a:latin typeface="Franklin Gothic Heavy" panose="020B0903020102020204" pitchFamily="34" charset="0"/>
              </a:rPr>
              <a:t>www.anubhavtrainings.com</a:t>
            </a:r>
            <a:endParaRPr lang="en-IN" sz="10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4" name="Rectangle 3">
            <a:extLst>
              <a:ext uri="{FF2B5EF4-FFF2-40B4-BE49-F238E27FC236}">
                <a16:creationId xmlns:a16="http://schemas.microsoft.com/office/drawing/2014/main" id="{38F71A75-EBFC-AC0B-33FD-C529FC65C676}"/>
              </a:ext>
            </a:extLst>
          </p:cNvPr>
          <p:cNvSpPr/>
          <p:nvPr/>
        </p:nvSpPr>
        <p:spPr>
          <a:xfrm>
            <a:off x="3180522" y="1286433"/>
            <a:ext cx="5275475" cy="2142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System</a:t>
            </a:r>
          </a:p>
          <a:p>
            <a:pPr algn="ctr"/>
            <a:endParaRPr lang="en-US" sz="1800" dirty="0"/>
          </a:p>
          <a:p>
            <a:pPr algn="ctr"/>
            <a:endParaRPr lang="en-US" sz="1800" dirty="0"/>
          </a:p>
          <a:p>
            <a:pPr algn="ctr"/>
            <a:endParaRPr lang="en-US" sz="1800" dirty="0"/>
          </a:p>
          <a:p>
            <a:pPr algn="ctr"/>
            <a:endParaRPr lang="en-US" sz="1800" dirty="0"/>
          </a:p>
        </p:txBody>
      </p:sp>
      <p:sp>
        <p:nvSpPr>
          <p:cNvPr id="9" name="Rectangle 8">
            <a:extLst>
              <a:ext uri="{FF2B5EF4-FFF2-40B4-BE49-F238E27FC236}">
                <a16:creationId xmlns:a16="http://schemas.microsoft.com/office/drawing/2014/main" id="{F7C8147C-1C0F-6F22-78CC-1856A9B9630E}"/>
              </a:ext>
            </a:extLst>
          </p:cNvPr>
          <p:cNvSpPr/>
          <p:nvPr/>
        </p:nvSpPr>
        <p:spPr>
          <a:xfrm>
            <a:off x="3180522" y="4144075"/>
            <a:ext cx="5275475" cy="2142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r>
              <a:rPr lang="en-US" sz="1800" dirty="0"/>
              <a:t>HANA DB</a:t>
            </a:r>
          </a:p>
        </p:txBody>
      </p:sp>
      <p:sp>
        <p:nvSpPr>
          <p:cNvPr id="7" name="Isosceles Triangle 6">
            <a:extLst>
              <a:ext uri="{FF2B5EF4-FFF2-40B4-BE49-F238E27FC236}">
                <a16:creationId xmlns:a16="http://schemas.microsoft.com/office/drawing/2014/main" id="{C90519B2-BE24-0A75-966E-1FC221D4BCFC}"/>
              </a:ext>
            </a:extLst>
          </p:cNvPr>
          <p:cNvSpPr/>
          <p:nvPr/>
        </p:nvSpPr>
        <p:spPr>
          <a:xfrm>
            <a:off x="1485513" y="1438793"/>
            <a:ext cx="1695009" cy="47517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4B16E5A0-9921-061F-81DE-C24D694CF590}"/>
              </a:ext>
            </a:extLst>
          </p:cNvPr>
          <p:cNvSpPr/>
          <p:nvPr/>
        </p:nvSpPr>
        <p:spPr>
          <a:xfrm>
            <a:off x="3494764" y="2391045"/>
            <a:ext cx="2009253" cy="837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CDS Views</a:t>
            </a:r>
          </a:p>
          <a:p>
            <a:pPr algn="ctr"/>
            <a:r>
              <a:rPr lang="en-US" sz="1800" dirty="0"/>
              <a:t>NW 7.4 SP6</a:t>
            </a:r>
          </a:p>
          <a:p>
            <a:pPr algn="ctr"/>
            <a:r>
              <a:rPr lang="en-US" sz="1800" dirty="0"/>
              <a:t>Any DB</a:t>
            </a:r>
          </a:p>
        </p:txBody>
      </p:sp>
      <p:sp>
        <p:nvSpPr>
          <p:cNvPr id="11" name="Rectangle 10">
            <a:extLst>
              <a:ext uri="{FF2B5EF4-FFF2-40B4-BE49-F238E27FC236}">
                <a16:creationId xmlns:a16="http://schemas.microsoft.com/office/drawing/2014/main" id="{03121F76-58B5-73DC-140E-EBE64D39CD63}"/>
              </a:ext>
            </a:extLst>
          </p:cNvPr>
          <p:cNvSpPr/>
          <p:nvPr/>
        </p:nvSpPr>
        <p:spPr>
          <a:xfrm>
            <a:off x="6194399" y="2391045"/>
            <a:ext cx="2009253" cy="837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AMDP/Table Function</a:t>
            </a:r>
          </a:p>
          <a:p>
            <a:pPr algn="ctr"/>
            <a:r>
              <a:rPr lang="en-US" sz="1800" dirty="0"/>
              <a:t>7.4SP6, 7.5</a:t>
            </a:r>
          </a:p>
        </p:txBody>
      </p:sp>
      <p:sp>
        <p:nvSpPr>
          <p:cNvPr id="12" name="Arrow: Down 11">
            <a:extLst>
              <a:ext uri="{FF2B5EF4-FFF2-40B4-BE49-F238E27FC236}">
                <a16:creationId xmlns:a16="http://schemas.microsoft.com/office/drawing/2014/main" id="{E2E90D95-B107-D0D6-5ECC-EA41579DFF4C}"/>
              </a:ext>
            </a:extLst>
          </p:cNvPr>
          <p:cNvSpPr/>
          <p:nvPr/>
        </p:nvSpPr>
        <p:spPr>
          <a:xfrm>
            <a:off x="4132774" y="3229027"/>
            <a:ext cx="742757" cy="1590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Rounded Corners 12">
            <a:extLst>
              <a:ext uri="{FF2B5EF4-FFF2-40B4-BE49-F238E27FC236}">
                <a16:creationId xmlns:a16="http://schemas.microsoft.com/office/drawing/2014/main" id="{1FCAFCBD-EFA4-B4D8-37E9-FD834FA2EC1D}"/>
              </a:ext>
            </a:extLst>
          </p:cNvPr>
          <p:cNvSpPr/>
          <p:nvPr/>
        </p:nvSpPr>
        <p:spPr>
          <a:xfrm>
            <a:off x="3408154" y="4819289"/>
            <a:ext cx="2095862" cy="6094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dirty="0"/>
              <a:t>HANA Views</a:t>
            </a:r>
          </a:p>
        </p:txBody>
      </p:sp>
      <p:sp>
        <p:nvSpPr>
          <p:cNvPr id="14" name="Arrow: Down 13">
            <a:extLst>
              <a:ext uri="{FF2B5EF4-FFF2-40B4-BE49-F238E27FC236}">
                <a16:creationId xmlns:a16="http://schemas.microsoft.com/office/drawing/2014/main" id="{5DC0984F-B5AD-3972-E980-C7B8A6D88C32}"/>
              </a:ext>
            </a:extLst>
          </p:cNvPr>
          <p:cNvSpPr/>
          <p:nvPr/>
        </p:nvSpPr>
        <p:spPr>
          <a:xfrm>
            <a:off x="6827647" y="3253810"/>
            <a:ext cx="742757" cy="1590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Rounded Corners 14">
            <a:extLst>
              <a:ext uri="{FF2B5EF4-FFF2-40B4-BE49-F238E27FC236}">
                <a16:creationId xmlns:a16="http://schemas.microsoft.com/office/drawing/2014/main" id="{B0919E0F-1D6B-6ADC-7258-094FAB3ACCC6}"/>
              </a:ext>
            </a:extLst>
          </p:cNvPr>
          <p:cNvSpPr/>
          <p:nvPr/>
        </p:nvSpPr>
        <p:spPr>
          <a:xfrm>
            <a:off x="6194399" y="4868854"/>
            <a:ext cx="2095862" cy="6094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b="1" dirty="0"/>
              <a:t>SQL Script procedure and function</a:t>
            </a:r>
          </a:p>
        </p:txBody>
      </p:sp>
    </p:spTree>
    <p:extLst>
      <p:ext uri="{BB962C8B-B14F-4D97-AF65-F5344CB8AC3E}">
        <p14:creationId xmlns:p14="http://schemas.microsoft.com/office/powerpoint/2010/main" val="15236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800" dirty="0">
                <a:solidFill>
                  <a:schemeClr val="accent2">
                    <a:lumMod val="50000"/>
                  </a:schemeClr>
                </a:solidFill>
                <a:latin typeface="Cooper Black" panose="0208090404030B020404" pitchFamily="18" charset="0"/>
              </a:rPr>
              <a:t>Why we need views in ANY SOFTWARE</a:t>
            </a:r>
            <a:endParaRPr lang="en-IN" sz="28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1050">
                <a:solidFill>
                  <a:prstClr val="black">
                    <a:tint val="75000"/>
                  </a:prstClr>
                </a:solidFill>
                <a:latin typeface="Franklin Gothic Heavy" panose="020B0903020102020204" pitchFamily="34" charset="0"/>
              </a:rPr>
              <a:pPr defTabSz="1218895">
                <a:defRPr/>
              </a:pPr>
              <a:t>19</a:t>
            </a:fld>
            <a:endParaRPr lang="en" sz="105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61610"/>
          </a:xfrm>
          <a:prstGeom prst="rect">
            <a:avLst/>
          </a:prstGeom>
          <a:noFill/>
        </p:spPr>
        <p:txBody>
          <a:bodyPr wrap="square" rtlCol="0">
            <a:spAutoFit/>
          </a:bodyPr>
          <a:lstStyle/>
          <a:p>
            <a:pPr defTabSz="1218895">
              <a:defRPr/>
            </a:pPr>
            <a:r>
              <a:rPr lang="en-US" sz="1100" dirty="0">
                <a:solidFill>
                  <a:srgbClr val="ED7D31">
                    <a:lumMod val="50000"/>
                  </a:srgbClr>
                </a:solidFill>
                <a:latin typeface="Franklin Gothic Heavy" panose="020B0903020102020204" pitchFamily="34" charset="0"/>
              </a:rPr>
              <a:t>www.anubhavtrainings.com</a:t>
            </a:r>
            <a:endParaRPr lang="en-IN" sz="11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1"/>
            <a:ext cx="11503204" cy="2862322"/>
          </a:xfrm>
          <a:prstGeom prst="rect">
            <a:avLst/>
          </a:prstGeom>
          <a:noFill/>
        </p:spPr>
        <p:txBody>
          <a:bodyPr wrap="square" rtlCol="0">
            <a:spAutoFit/>
          </a:bodyPr>
          <a:lstStyle/>
          <a:p>
            <a:pPr marL="380905" indent="-380905" defTabSz="1218895">
              <a:buFont typeface="Arial" panose="020B0604020202020204" pitchFamily="34" charset="0"/>
              <a:buChar char="•"/>
              <a:defRPr/>
            </a:pPr>
            <a:r>
              <a:rPr lang="en-US" sz="1800" dirty="0">
                <a:solidFill>
                  <a:prstClr val="black"/>
                </a:solidFill>
                <a:latin typeface="Calibri" panose="020F0502020204030204"/>
              </a:rPr>
              <a:t>Hide complexity – Imagine we have a ERP system, usually data in ERP is spread across MULTIPLE tables. Reading the data with Query becomes complex and error prone. We code VIEWS with all selections, conditions, and associations (joins). It provides data from functional point of view.</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Security – We do not want to give direct access to DB tables, because tables are prone to attacks and security breach. Hence we create views, by masking (hiding), projections of the relevant data for the business use case. We additionally add ROW level security.</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Modularization – We can develop complex functionalities by small size modules. Which calls and orchestrates between each other. It brings reusability and reduces redundancies.</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In context of SAP CDS, we have annotations, framework consumptions, ease of development, support for tools, support for multiple use case, industry standard, inherent documentation.</a:t>
            </a:r>
          </a:p>
        </p:txBody>
      </p:sp>
      <p:sp>
        <p:nvSpPr>
          <p:cNvPr id="4" name="Rectangle 3">
            <a:extLst>
              <a:ext uri="{FF2B5EF4-FFF2-40B4-BE49-F238E27FC236}">
                <a16:creationId xmlns:a16="http://schemas.microsoft.com/office/drawing/2014/main" id="{8025C9F9-00CC-7BF8-48A8-3260B14DB826}"/>
              </a:ext>
            </a:extLst>
          </p:cNvPr>
          <p:cNvSpPr/>
          <p:nvPr/>
        </p:nvSpPr>
        <p:spPr>
          <a:xfrm>
            <a:off x="438036"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 views</a:t>
            </a:r>
          </a:p>
        </p:txBody>
      </p:sp>
      <p:sp>
        <p:nvSpPr>
          <p:cNvPr id="9" name="Rectangle 8">
            <a:extLst>
              <a:ext uri="{FF2B5EF4-FFF2-40B4-BE49-F238E27FC236}">
                <a16:creationId xmlns:a16="http://schemas.microsoft.com/office/drawing/2014/main" id="{BCE1ACCF-A164-5707-D25C-6F344C7A8132}"/>
              </a:ext>
            </a:extLst>
          </p:cNvPr>
          <p:cNvSpPr/>
          <p:nvPr/>
        </p:nvSpPr>
        <p:spPr>
          <a:xfrm>
            <a:off x="4469236"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Interface views</a:t>
            </a:r>
          </a:p>
        </p:txBody>
      </p:sp>
      <p:sp>
        <p:nvSpPr>
          <p:cNvPr id="10" name="Rectangle 9">
            <a:extLst>
              <a:ext uri="{FF2B5EF4-FFF2-40B4-BE49-F238E27FC236}">
                <a16:creationId xmlns:a16="http://schemas.microsoft.com/office/drawing/2014/main" id="{08F8D38B-3165-BAFC-C074-203C61139948}"/>
              </a:ext>
            </a:extLst>
          </p:cNvPr>
          <p:cNvSpPr/>
          <p:nvPr/>
        </p:nvSpPr>
        <p:spPr>
          <a:xfrm>
            <a:off x="8736765"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Consumption views</a:t>
            </a:r>
          </a:p>
        </p:txBody>
      </p:sp>
      <p:sp>
        <p:nvSpPr>
          <p:cNvPr id="7" name="TextBox 6">
            <a:extLst>
              <a:ext uri="{FF2B5EF4-FFF2-40B4-BE49-F238E27FC236}">
                <a16:creationId xmlns:a16="http://schemas.microsoft.com/office/drawing/2014/main" id="{5EF0ABEE-EECD-E2A1-BB1A-D5714249DB28}"/>
              </a:ext>
            </a:extLst>
          </p:cNvPr>
          <p:cNvSpPr txBox="1"/>
          <p:nvPr/>
        </p:nvSpPr>
        <p:spPr>
          <a:xfrm>
            <a:off x="323766" y="4984769"/>
            <a:ext cx="3561422" cy="1569660"/>
          </a:xfrm>
          <a:prstGeom prst="rect">
            <a:avLst/>
          </a:prstGeom>
          <a:noFill/>
        </p:spPr>
        <p:txBody>
          <a:bodyPr wrap="square" rtlCol="0">
            <a:spAutoFit/>
          </a:bodyPr>
          <a:lstStyle/>
          <a:p>
            <a:r>
              <a:rPr lang="en-US" dirty="0"/>
              <a:t>Developers only access to be used within other views, direct consumption should be prohibited.</a:t>
            </a:r>
          </a:p>
        </p:txBody>
      </p:sp>
      <p:sp>
        <p:nvSpPr>
          <p:cNvPr id="11" name="Rectangle 10">
            <a:extLst>
              <a:ext uri="{FF2B5EF4-FFF2-40B4-BE49-F238E27FC236}">
                <a16:creationId xmlns:a16="http://schemas.microsoft.com/office/drawing/2014/main" id="{3A089A64-8EA4-1189-1175-9A353B405DCD}"/>
              </a:ext>
            </a:extLst>
          </p:cNvPr>
          <p:cNvSpPr/>
          <p:nvPr/>
        </p:nvSpPr>
        <p:spPr>
          <a:xfrm>
            <a:off x="4028025" y="4984768"/>
            <a:ext cx="1856892"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a:t>
            </a:r>
          </a:p>
        </p:txBody>
      </p:sp>
      <p:sp>
        <p:nvSpPr>
          <p:cNvPr id="12" name="Rectangle 11">
            <a:extLst>
              <a:ext uri="{FF2B5EF4-FFF2-40B4-BE49-F238E27FC236}">
                <a16:creationId xmlns:a16="http://schemas.microsoft.com/office/drawing/2014/main" id="{8BF0F84F-012B-DECD-407A-94FE534D5675}"/>
              </a:ext>
            </a:extLst>
          </p:cNvPr>
          <p:cNvSpPr/>
          <p:nvPr/>
        </p:nvSpPr>
        <p:spPr>
          <a:xfrm>
            <a:off x="6303910" y="4984768"/>
            <a:ext cx="1856892"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a:t>
            </a:r>
          </a:p>
        </p:txBody>
      </p:sp>
      <p:sp>
        <p:nvSpPr>
          <p:cNvPr id="13" name="TextBox 12">
            <a:extLst>
              <a:ext uri="{FF2B5EF4-FFF2-40B4-BE49-F238E27FC236}">
                <a16:creationId xmlns:a16="http://schemas.microsoft.com/office/drawing/2014/main" id="{CE545861-F162-3058-4673-87D1F120D505}"/>
              </a:ext>
            </a:extLst>
          </p:cNvPr>
          <p:cNvSpPr txBox="1"/>
          <p:nvPr/>
        </p:nvSpPr>
        <p:spPr>
          <a:xfrm>
            <a:off x="3885188" y="5578815"/>
            <a:ext cx="4580332" cy="600164"/>
          </a:xfrm>
          <a:prstGeom prst="rect">
            <a:avLst/>
          </a:prstGeom>
          <a:noFill/>
        </p:spPr>
        <p:txBody>
          <a:bodyPr wrap="square" rtlCol="0">
            <a:spAutoFit/>
          </a:bodyPr>
          <a:lstStyle/>
          <a:p>
            <a:pPr algn="just"/>
            <a:r>
              <a:rPr lang="en-US" sz="1100" dirty="0"/>
              <a:t>They are reusable views can be consumed for any purpose, as they build a bridge between tables. Basic views are pure master, transaction data but composite views are combination of master and transaction data.</a:t>
            </a:r>
          </a:p>
        </p:txBody>
      </p:sp>
      <p:sp>
        <p:nvSpPr>
          <p:cNvPr id="14" name="TextBox 13">
            <a:extLst>
              <a:ext uri="{FF2B5EF4-FFF2-40B4-BE49-F238E27FC236}">
                <a16:creationId xmlns:a16="http://schemas.microsoft.com/office/drawing/2014/main" id="{3D6015FC-A858-8A9C-044F-CF80E42F43B0}"/>
              </a:ext>
            </a:extLst>
          </p:cNvPr>
          <p:cNvSpPr txBox="1"/>
          <p:nvPr/>
        </p:nvSpPr>
        <p:spPr>
          <a:xfrm>
            <a:off x="8608357" y="4957100"/>
            <a:ext cx="3561422" cy="1200329"/>
          </a:xfrm>
          <a:prstGeom prst="rect">
            <a:avLst/>
          </a:prstGeom>
          <a:noFill/>
        </p:spPr>
        <p:txBody>
          <a:bodyPr wrap="square" rtlCol="0">
            <a:spAutoFit/>
          </a:bodyPr>
          <a:lstStyle/>
          <a:p>
            <a:r>
              <a:rPr lang="en-US" dirty="0"/>
              <a:t>Used for final consumption built on top of interface views. </a:t>
            </a:r>
          </a:p>
        </p:txBody>
      </p:sp>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0980305A-9564-20E9-D341-1751B9998816}"/>
                  </a:ext>
                </a:extLst>
              </p14:cNvPr>
              <p14:cNvContentPartPr/>
              <p14:nvPr/>
            </p14:nvContentPartPr>
            <p14:xfrm>
              <a:off x="3365280" y="2063880"/>
              <a:ext cx="616320" cy="19440"/>
            </p14:xfrm>
          </p:contentPart>
        </mc:Choice>
        <mc:Fallback>
          <p:pic>
            <p:nvPicPr>
              <p:cNvPr id="15" name="Ink 14">
                <a:extLst>
                  <a:ext uri="{FF2B5EF4-FFF2-40B4-BE49-F238E27FC236}">
                    <a16:creationId xmlns:a16="http://schemas.microsoft.com/office/drawing/2014/main" id="{0980305A-9564-20E9-D341-1751B9998816}"/>
                  </a:ext>
                </a:extLst>
              </p:cNvPr>
              <p:cNvPicPr/>
              <p:nvPr/>
            </p:nvPicPr>
            <p:blipFill>
              <a:blip r:embed="rId4"/>
              <a:stretch>
                <a:fillRect/>
              </a:stretch>
            </p:blipFill>
            <p:spPr>
              <a:xfrm>
                <a:off x="3349440" y="2000520"/>
                <a:ext cx="6476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CF135533-778C-CA27-2F91-81B05366CD15}"/>
                  </a:ext>
                </a:extLst>
              </p14:cNvPr>
              <p14:cNvContentPartPr/>
              <p14:nvPr/>
            </p14:nvContentPartPr>
            <p14:xfrm>
              <a:off x="5047920" y="2063880"/>
              <a:ext cx="933840" cy="51120"/>
            </p14:xfrm>
          </p:contentPart>
        </mc:Choice>
        <mc:Fallback>
          <p:pic>
            <p:nvPicPr>
              <p:cNvPr id="16" name="Ink 15">
                <a:extLst>
                  <a:ext uri="{FF2B5EF4-FFF2-40B4-BE49-F238E27FC236}">
                    <a16:creationId xmlns:a16="http://schemas.microsoft.com/office/drawing/2014/main" id="{CF135533-778C-CA27-2F91-81B05366CD15}"/>
                  </a:ext>
                </a:extLst>
              </p:cNvPr>
              <p:cNvPicPr/>
              <p:nvPr/>
            </p:nvPicPr>
            <p:blipFill>
              <a:blip r:embed="rId6"/>
              <a:stretch>
                <a:fillRect/>
              </a:stretch>
            </p:blipFill>
            <p:spPr>
              <a:xfrm>
                <a:off x="5032080" y="2000520"/>
                <a:ext cx="9651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5246E042-9348-7E81-021C-445C0BD87B89}"/>
                  </a:ext>
                </a:extLst>
              </p14:cNvPr>
              <p14:cNvContentPartPr/>
              <p14:nvPr/>
            </p14:nvContentPartPr>
            <p14:xfrm>
              <a:off x="6749640" y="2038320"/>
              <a:ext cx="959400" cy="6840"/>
            </p14:xfrm>
          </p:contentPart>
        </mc:Choice>
        <mc:Fallback>
          <p:pic>
            <p:nvPicPr>
              <p:cNvPr id="17" name="Ink 16">
                <a:extLst>
                  <a:ext uri="{FF2B5EF4-FFF2-40B4-BE49-F238E27FC236}">
                    <a16:creationId xmlns:a16="http://schemas.microsoft.com/office/drawing/2014/main" id="{5246E042-9348-7E81-021C-445C0BD87B89}"/>
                  </a:ext>
                </a:extLst>
              </p:cNvPr>
              <p:cNvPicPr/>
              <p:nvPr/>
            </p:nvPicPr>
            <p:blipFill>
              <a:blip r:embed="rId8"/>
              <a:stretch>
                <a:fillRect/>
              </a:stretch>
            </p:blipFill>
            <p:spPr>
              <a:xfrm>
                <a:off x="6733800" y="1974960"/>
                <a:ext cx="9907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E54D1BBA-8217-AE11-CFD6-B18DB20BC8B7}"/>
                  </a:ext>
                </a:extLst>
              </p14:cNvPr>
              <p14:cNvContentPartPr/>
              <p14:nvPr/>
            </p14:nvContentPartPr>
            <p14:xfrm>
              <a:off x="3638520" y="3149640"/>
              <a:ext cx="1168560" cy="51120"/>
            </p14:xfrm>
          </p:contentPart>
        </mc:Choice>
        <mc:Fallback>
          <p:pic>
            <p:nvPicPr>
              <p:cNvPr id="18" name="Ink 17">
                <a:extLst>
                  <a:ext uri="{FF2B5EF4-FFF2-40B4-BE49-F238E27FC236}">
                    <a16:creationId xmlns:a16="http://schemas.microsoft.com/office/drawing/2014/main" id="{E54D1BBA-8217-AE11-CFD6-B18DB20BC8B7}"/>
                  </a:ext>
                </a:extLst>
              </p:cNvPr>
              <p:cNvPicPr/>
              <p:nvPr/>
            </p:nvPicPr>
            <p:blipFill>
              <a:blip r:embed="rId10"/>
              <a:stretch>
                <a:fillRect/>
              </a:stretch>
            </p:blipFill>
            <p:spPr>
              <a:xfrm>
                <a:off x="3622680" y="3086280"/>
                <a:ext cx="11998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A7B17363-67D1-62D2-154B-6EF1E8D30F6A}"/>
                  </a:ext>
                </a:extLst>
              </p14:cNvPr>
              <p14:cNvContentPartPr/>
              <p14:nvPr/>
            </p14:nvContentPartPr>
            <p14:xfrm>
              <a:off x="4946400" y="3124080"/>
              <a:ext cx="2394360" cy="19440"/>
            </p14:xfrm>
          </p:contentPart>
        </mc:Choice>
        <mc:Fallback>
          <p:pic>
            <p:nvPicPr>
              <p:cNvPr id="19" name="Ink 18">
                <a:extLst>
                  <a:ext uri="{FF2B5EF4-FFF2-40B4-BE49-F238E27FC236}">
                    <a16:creationId xmlns:a16="http://schemas.microsoft.com/office/drawing/2014/main" id="{A7B17363-67D1-62D2-154B-6EF1E8D30F6A}"/>
                  </a:ext>
                </a:extLst>
              </p:cNvPr>
              <p:cNvPicPr/>
              <p:nvPr/>
            </p:nvPicPr>
            <p:blipFill>
              <a:blip r:embed="rId12"/>
              <a:stretch>
                <a:fillRect/>
              </a:stretch>
            </p:blipFill>
            <p:spPr>
              <a:xfrm>
                <a:off x="4930560" y="3060720"/>
                <a:ext cx="24256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39244CCB-4D40-227E-AA7D-36C7F79B467F}"/>
                  </a:ext>
                </a:extLst>
              </p14:cNvPr>
              <p14:cNvContentPartPr/>
              <p14:nvPr/>
            </p14:nvContentPartPr>
            <p14:xfrm>
              <a:off x="7524360" y="3213000"/>
              <a:ext cx="1626120" cy="13320"/>
            </p14:xfrm>
          </p:contentPart>
        </mc:Choice>
        <mc:Fallback>
          <p:pic>
            <p:nvPicPr>
              <p:cNvPr id="20" name="Ink 19">
                <a:extLst>
                  <a:ext uri="{FF2B5EF4-FFF2-40B4-BE49-F238E27FC236}">
                    <a16:creationId xmlns:a16="http://schemas.microsoft.com/office/drawing/2014/main" id="{39244CCB-4D40-227E-AA7D-36C7F79B467F}"/>
                  </a:ext>
                </a:extLst>
              </p:cNvPr>
              <p:cNvPicPr/>
              <p:nvPr/>
            </p:nvPicPr>
            <p:blipFill>
              <a:blip r:embed="rId14"/>
              <a:stretch>
                <a:fillRect/>
              </a:stretch>
            </p:blipFill>
            <p:spPr>
              <a:xfrm>
                <a:off x="7508520" y="3149640"/>
                <a:ext cx="16574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22C63754-AABE-04B0-8613-136D8E351E2C}"/>
                  </a:ext>
                </a:extLst>
              </p14:cNvPr>
              <p14:cNvContentPartPr/>
              <p14:nvPr/>
            </p14:nvContentPartPr>
            <p14:xfrm>
              <a:off x="9448560" y="3130560"/>
              <a:ext cx="1524240" cy="63720"/>
            </p14:xfrm>
          </p:contentPart>
        </mc:Choice>
        <mc:Fallback>
          <p:pic>
            <p:nvPicPr>
              <p:cNvPr id="21" name="Ink 20">
                <a:extLst>
                  <a:ext uri="{FF2B5EF4-FFF2-40B4-BE49-F238E27FC236}">
                    <a16:creationId xmlns:a16="http://schemas.microsoft.com/office/drawing/2014/main" id="{22C63754-AABE-04B0-8613-136D8E351E2C}"/>
                  </a:ext>
                </a:extLst>
              </p:cNvPr>
              <p:cNvPicPr/>
              <p:nvPr/>
            </p:nvPicPr>
            <p:blipFill>
              <a:blip r:embed="rId16"/>
              <a:stretch>
                <a:fillRect/>
              </a:stretch>
            </p:blipFill>
            <p:spPr>
              <a:xfrm>
                <a:off x="9432720" y="3067200"/>
                <a:ext cx="15555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65956CAF-DD96-EF87-0862-4AAE7A794E09}"/>
                  </a:ext>
                </a:extLst>
              </p14:cNvPr>
              <p14:cNvContentPartPr/>
              <p14:nvPr/>
            </p14:nvContentPartPr>
            <p14:xfrm>
              <a:off x="679320" y="3676680"/>
              <a:ext cx="8928000" cy="3130920"/>
            </p14:xfrm>
          </p:contentPart>
        </mc:Choice>
        <mc:Fallback>
          <p:pic>
            <p:nvPicPr>
              <p:cNvPr id="22" name="Ink 21">
                <a:extLst>
                  <a:ext uri="{FF2B5EF4-FFF2-40B4-BE49-F238E27FC236}">
                    <a16:creationId xmlns:a16="http://schemas.microsoft.com/office/drawing/2014/main" id="{65956CAF-DD96-EF87-0862-4AAE7A794E09}"/>
                  </a:ext>
                </a:extLst>
              </p:cNvPr>
              <p:cNvPicPr/>
              <p:nvPr/>
            </p:nvPicPr>
            <p:blipFill>
              <a:blip r:embed="rId18"/>
              <a:stretch>
                <a:fillRect/>
              </a:stretch>
            </p:blipFill>
            <p:spPr>
              <a:xfrm>
                <a:off x="669960" y="3667320"/>
                <a:ext cx="8946720" cy="3149640"/>
              </a:xfrm>
              <a:prstGeom prst="rect">
                <a:avLst/>
              </a:prstGeom>
            </p:spPr>
          </p:pic>
        </mc:Fallback>
      </mc:AlternateContent>
    </p:spTree>
    <p:extLst>
      <p:ext uri="{BB962C8B-B14F-4D97-AF65-F5344CB8AC3E}">
        <p14:creationId xmlns:p14="http://schemas.microsoft.com/office/powerpoint/2010/main" val="267921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porate Finance – Investments and Financing – Finance In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8" y="0"/>
            <a:ext cx="12215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p:cNvSpPr/>
          <p:nvPr/>
        </p:nvSpPr>
        <p:spPr>
          <a:xfrm>
            <a:off x="-26267"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CC39E87A-2CAF-CD41-98DC-4526D06794F9}"/>
              </a:ext>
            </a:extLst>
          </p:cNvPr>
          <p:cNvSpPr txBox="1"/>
          <p:nvPr/>
        </p:nvSpPr>
        <p:spPr>
          <a:xfrm>
            <a:off x="486808" y="3059668"/>
            <a:ext cx="5294060" cy="830997"/>
          </a:xfrm>
          <a:prstGeom prst="rect">
            <a:avLst/>
          </a:prstGeom>
          <a:noFill/>
          <a:ln>
            <a:noFill/>
          </a:ln>
        </p:spPr>
        <p:txBody>
          <a:bodyPr wrap="square" rtlCol="0">
            <a:spAutoFit/>
          </a:bodyPr>
          <a:lstStyle/>
          <a:p>
            <a:pPr lvl="0" defTabSz="914217"/>
            <a:r>
              <a:rPr lang="en-US" sz="4800" b="1" dirty="0">
                <a:solidFill>
                  <a:srgbClr val="FFFFFF"/>
                </a:solidFill>
                <a:latin typeface="Arial" panose="020B0604020202020204" pitchFamily="34" charset="0"/>
                <a:ea typeface="Cambria" panose="02040503050406030204" pitchFamily="18" charset="0"/>
                <a:cs typeface="Arial" panose="020B0604020202020204" pitchFamily="34" charset="0"/>
              </a:rPr>
              <a:t>Introduction</a:t>
            </a:r>
          </a:p>
        </p:txBody>
      </p:sp>
      <p:sp>
        <p:nvSpPr>
          <p:cNvPr id="76" name="Rectangle 1">
            <a:extLst>
              <a:ext uri="{FF2B5EF4-FFF2-40B4-BE49-F238E27FC236}">
                <a16:creationId xmlns:a16="http://schemas.microsoft.com/office/drawing/2014/main" id="{4BFBF5BE-EB29-0A45-93D9-360EDBB07ED9}"/>
              </a:ext>
            </a:extLst>
          </p:cNvPr>
          <p:cNvSpPr/>
          <p:nvPr/>
        </p:nvSpPr>
        <p:spPr>
          <a:xfrm flipH="1">
            <a:off x="4590630" y="-1"/>
            <a:ext cx="7601293" cy="6858001"/>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Rectangle 4">
            <a:extLst>
              <a:ext uri="{FF2B5EF4-FFF2-40B4-BE49-F238E27FC236}">
                <a16:creationId xmlns:a16="http://schemas.microsoft.com/office/drawing/2014/main" id="{8D153262-0D22-EE4B-8422-E83531E442C3}"/>
              </a:ext>
            </a:extLst>
          </p:cNvPr>
          <p:cNvSpPr/>
          <p:nvPr/>
        </p:nvSpPr>
        <p:spPr>
          <a:xfrm flipH="1">
            <a:off x="-10623"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8" name="Picture 7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Tree>
    <p:extLst>
      <p:ext uri="{BB962C8B-B14F-4D97-AF65-F5344CB8AC3E}">
        <p14:creationId xmlns:p14="http://schemas.microsoft.com/office/powerpoint/2010/main" val="11383117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000" dirty="0">
                <a:solidFill>
                  <a:schemeClr val="accent2">
                    <a:lumMod val="50000"/>
                  </a:schemeClr>
                </a:solidFill>
                <a:latin typeface="Cooper Black" panose="0208090404030B020404" pitchFamily="18" charset="0"/>
              </a:rPr>
              <a:t>Use Case</a:t>
            </a:r>
            <a:endParaRPr lang="en-IN" sz="20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900">
                <a:solidFill>
                  <a:prstClr val="black">
                    <a:tint val="75000"/>
                  </a:prstClr>
                </a:solidFill>
                <a:latin typeface="Franklin Gothic Heavy" panose="020B0903020102020204" pitchFamily="34" charset="0"/>
              </a:rPr>
              <a:pPr defTabSz="1218895">
                <a:defRPr/>
              </a:pPr>
              <a:t>20</a:t>
            </a:fld>
            <a:endParaRPr lang="en" sz="90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46221"/>
          </a:xfrm>
          <a:prstGeom prst="rect">
            <a:avLst/>
          </a:prstGeom>
          <a:noFill/>
        </p:spPr>
        <p:txBody>
          <a:bodyPr wrap="square" rtlCol="0">
            <a:spAutoFit/>
          </a:bodyPr>
          <a:lstStyle/>
          <a:p>
            <a:pPr defTabSz="1218895">
              <a:defRPr/>
            </a:pPr>
            <a:r>
              <a:rPr lang="en-US" sz="1000" dirty="0">
                <a:solidFill>
                  <a:srgbClr val="ED7D31">
                    <a:lumMod val="50000"/>
                  </a:srgbClr>
                </a:solidFill>
                <a:latin typeface="Franklin Gothic Heavy" panose="020B0903020102020204" pitchFamily="34" charset="0"/>
              </a:rPr>
              <a:t>www.anubhavtrainings.com</a:t>
            </a:r>
            <a:endParaRPr lang="en-IN" sz="10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0"/>
            <a:ext cx="11503204" cy="646331"/>
          </a:xfrm>
          <a:prstGeom prst="rect">
            <a:avLst/>
          </a:prstGeom>
          <a:noFill/>
        </p:spPr>
        <p:txBody>
          <a:bodyPr wrap="square" rtlCol="0">
            <a:spAutoFit/>
          </a:bodyPr>
          <a:lstStyle/>
          <a:p>
            <a:pPr defTabSz="1218895">
              <a:defRPr/>
            </a:pPr>
            <a:r>
              <a:rPr lang="en-US" sz="1800" dirty="0">
                <a:solidFill>
                  <a:prstClr val="black"/>
                </a:solidFill>
                <a:latin typeface="Calibri" panose="020F0502020204030204"/>
              </a:rPr>
              <a:t>We want to develop a set of views which usages our custom data model to expose sales data for each customer and product. </a:t>
            </a:r>
          </a:p>
        </p:txBody>
      </p:sp>
      <p:sp>
        <p:nvSpPr>
          <p:cNvPr id="4" name="Rectangle 3">
            <a:extLst>
              <a:ext uri="{FF2B5EF4-FFF2-40B4-BE49-F238E27FC236}">
                <a16:creationId xmlns:a16="http://schemas.microsoft.com/office/drawing/2014/main" id="{2FCB2157-2292-9870-5649-6B9D77491F9E}"/>
              </a:ext>
            </a:extLst>
          </p:cNvPr>
          <p:cNvSpPr/>
          <p:nvPr/>
        </p:nvSpPr>
        <p:spPr>
          <a:xfrm>
            <a:off x="1247449"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BusinessPartner</a:t>
            </a:r>
            <a:endParaRPr lang="en-US" sz="1800" dirty="0"/>
          </a:p>
        </p:txBody>
      </p:sp>
      <p:sp>
        <p:nvSpPr>
          <p:cNvPr id="9" name="Rectangle 8">
            <a:extLst>
              <a:ext uri="{FF2B5EF4-FFF2-40B4-BE49-F238E27FC236}">
                <a16:creationId xmlns:a16="http://schemas.microsoft.com/office/drawing/2014/main" id="{6BA8D71F-1640-3FA4-EC3E-6134E4A90F78}"/>
              </a:ext>
            </a:extLst>
          </p:cNvPr>
          <p:cNvSpPr/>
          <p:nvPr/>
        </p:nvSpPr>
        <p:spPr>
          <a:xfrm>
            <a:off x="5035825" y="5866766"/>
            <a:ext cx="1547410"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Sales Order Header</a:t>
            </a:r>
          </a:p>
        </p:txBody>
      </p:sp>
      <p:sp>
        <p:nvSpPr>
          <p:cNvPr id="10" name="Rectangle 9">
            <a:extLst>
              <a:ext uri="{FF2B5EF4-FFF2-40B4-BE49-F238E27FC236}">
                <a16:creationId xmlns:a16="http://schemas.microsoft.com/office/drawing/2014/main" id="{31D4DFEE-B82B-632F-96CB-166301D354D8}"/>
              </a:ext>
            </a:extLst>
          </p:cNvPr>
          <p:cNvSpPr/>
          <p:nvPr/>
        </p:nvSpPr>
        <p:spPr>
          <a:xfrm>
            <a:off x="6872083"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Sales Order Item</a:t>
            </a:r>
          </a:p>
        </p:txBody>
      </p:sp>
      <p:sp>
        <p:nvSpPr>
          <p:cNvPr id="11" name="Rectangle 10">
            <a:extLst>
              <a:ext uri="{FF2B5EF4-FFF2-40B4-BE49-F238E27FC236}">
                <a16:creationId xmlns:a16="http://schemas.microsoft.com/office/drawing/2014/main" id="{4736F63D-AAE0-66F1-B8BC-F0E3B7A3A71A}"/>
              </a:ext>
            </a:extLst>
          </p:cNvPr>
          <p:cNvSpPr/>
          <p:nvPr/>
        </p:nvSpPr>
        <p:spPr>
          <a:xfrm>
            <a:off x="9493950"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product</a:t>
            </a:r>
          </a:p>
        </p:txBody>
      </p:sp>
      <p:sp>
        <p:nvSpPr>
          <p:cNvPr id="7" name="Rectangle 6">
            <a:extLst>
              <a:ext uri="{FF2B5EF4-FFF2-40B4-BE49-F238E27FC236}">
                <a16:creationId xmlns:a16="http://schemas.microsoft.com/office/drawing/2014/main" id="{FDC8C683-817B-B6EF-A354-4A839960CCA7}"/>
              </a:ext>
            </a:extLst>
          </p:cNvPr>
          <p:cNvSpPr/>
          <p:nvPr/>
        </p:nvSpPr>
        <p:spPr>
          <a:xfrm>
            <a:off x="5281031" y="4363320"/>
            <a:ext cx="2723441"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Sales</a:t>
            </a:r>
          </a:p>
        </p:txBody>
      </p:sp>
      <p:cxnSp>
        <p:nvCxnSpPr>
          <p:cNvPr id="13" name="Connector: Elbow 12">
            <a:extLst>
              <a:ext uri="{FF2B5EF4-FFF2-40B4-BE49-F238E27FC236}">
                <a16:creationId xmlns:a16="http://schemas.microsoft.com/office/drawing/2014/main" id="{EF157DBC-A917-3676-96D3-9984F14F92EC}"/>
              </a:ext>
            </a:extLst>
          </p:cNvPr>
          <p:cNvCxnSpPr>
            <a:cxnSpLocks/>
            <a:stCxn id="9" idx="0"/>
            <a:endCxn id="7" idx="2"/>
          </p:cNvCxnSpPr>
          <p:nvPr/>
        </p:nvCxnSpPr>
        <p:spPr>
          <a:xfrm rot="5400000" flipH="1" flipV="1">
            <a:off x="5718831" y="4942845"/>
            <a:ext cx="1014622" cy="8332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E09BF2D-6FAA-2D94-D341-C1A016B013F4}"/>
              </a:ext>
            </a:extLst>
          </p:cNvPr>
          <p:cNvCxnSpPr>
            <a:stCxn id="10" idx="0"/>
            <a:endCxn id="7" idx="2"/>
          </p:cNvCxnSpPr>
          <p:nvPr/>
        </p:nvCxnSpPr>
        <p:spPr>
          <a:xfrm rot="16200000" flipV="1">
            <a:off x="6833363" y="4661534"/>
            <a:ext cx="1014622" cy="13958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CB9D738-D85C-DF9E-0761-A6FC3984FA5C}"/>
              </a:ext>
            </a:extLst>
          </p:cNvPr>
          <p:cNvSpPr/>
          <p:nvPr/>
        </p:nvSpPr>
        <p:spPr>
          <a:xfrm>
            <a:off x="1247449" y="4571703"/>
            <a:ext cx="2333019" cy="48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Customers</a:t>
            </a:r>
          </a:p>
        </p:txBody>
      </p:sp>
      <p:sp>
        <p:nvSpPr>
          <p:cNvPr id="17" name="Rectangle 16">
            <a:extLst>
              <a:ext uri="{FF2B5EF4-FFF2-40B4-BE49-F238E27FC236}">
                <a16:creationId xmlns:a16="http://schemas.microsoft.com/office/drawing/2014/main" id="{47F6DBD5-3C18-9C42-2272-D87CAD4DA5F5}"/>
              </a:ext>
            </a:extLst>
          </p:cNvPr>
          <p:cNvSpPr/>
          <p:nvPr/>
        </p:nvSpPr>
        <p:spPr>
          <a:xfrm>
            <a:off x="9493950" y="4595722"/>
            <a:ext cx="2333019" cy="48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Products</a:t>
            </a:r>
          </a:p>
        </p:txBody>
      </p:sp>
      <p:cxnSp>
        <p:nvCxnSpPr>
          <p:cNvPr id="19" name="Straight Arrow Connector 18">
            <a:extLst>
              <a:ext uri="{FF2B5EF4-FFF2-40B4-BE49-F238E27FC236}">
                <a16:creationId xmlns:a16="http://schemas.microsoft.com/office/drawing/2014/main" id="{E0AA983A-5121-9660-FE76-7ED336DC5B97}"/>
              </a:ext>
            </a:extLst>
          </p:cNvPr>
          <p:cNvCxnSpPr>
            <a:stCxn id="11" idx="0"/>
            <a:endCxn id="17" idx="2"/>
          </p:cNvCxnSpPr>
          <p:nvPr/>
        </p:nvCxnSpPr>
        <p:spPr>
          <a:xfrm flipV="1">
            <a:off x="10660460" y="5078090"/>
            <a:ext cx="0" cy="78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EB2F01-1359-A93E-AC64-FC3E5C7B5B4A}"/>
              </a:ext>
            </a:extLst>
          </p:cNvPr>
          <p:cNvCxnSpPr>
            <a:stCxn id="4" idx="0"/>
            <a:endCxn id="16" idx="2"/>
          </p:cNvCxnSpPr>
          <p:nvPr/>
        </p:nvCxnSpPr>
        <p:spPr>
          <a:xfrm flipV="1">
            <a:off x="2413959" y="5054072"/>
            <a:ext cx="0" cy="81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C2CC79-FA1B-1D6F-F3C4-7F8E174F4879}"/>
              </a:ext>
            </a:extLst>
          </p:cNvPr>
          <p:cNvSpPr/>
          <p:nvPr/>
        </p:nvSpPr>
        <p:spPr>
          <a:xfrm>
            <a:off x="-1420444" y="5873220"/>
            <a:ext cx="2333019" cy="482369"/>
          </a:xfrm>
          <a:prstGeom prst="rect">
            <a:avLst/>
          </a:prstGeom>
          <a:solidFill>
            <a:srgbClr val="0066F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err="1"/>
              <a:t>I_Country</a:t>
            </a:r>
            <a:endParaRPr lang="en-US" sz="1800" dirty="0"/>
          </a:p>
        </p:txBody>
      </p:sp>
      <p:cxnSp>
        <p:nvCxnSpPr>
          <p:cNvPr id="24" name="Connector: Elbow 23">
            <a:extLst>
              <a:ext uri="{FF2B5EF4-FFF2-40B4-BE49-F238E27FC236}">
                <a16:creationId xmlns:a16="http://schemas.microsoft.com/office/drawing/2014/main" id="{2770A1D0-23BB-10DA-951B-F47AAF49331E}"/>
              </a:ext>
            </a:extLst>
          </p:cNvPr>
          <p:cNvCxnSpPr>
            <a:stCxn id="22" idx="0"/>
            <a:endCxn id="16" idx="2"/>
          </p:cNvCxnSpPr>
          <p:nvPr/>
        </p:nvCxnSpPr>
        <p:spPr>
          <a:xfrm rot="5400000" flipH="1" flipV="1">
            <a:off x="670439" y="4129701"/>
            <a:ext cx="819148" cy="26678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6E051C0-E423-DAB2-C1A9-91603903E3BA}"/>
              </a:ext>
            </a:extLst>
          </p:cNvPr>
          <p:cNvSpPr/>
          <p:nvPr/>
        </p:nvSpPr>
        <p:spPr>
          <a:xfrm>
            <a:off x="3501110" y="6409482"/>
            <a:ext cx="1547410" cy="488823"/>
          </a:xfrm>
          <a:prstGeom prst="rect">
            <a:avLst/>
          </a:prstGeom>
          <a:solidFill>
            <a:srgbClr val="0066F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err="1"/>
              <a:t>I_Currency</a:t>
            </a:r>
            <a:endParaRPr lang="en-US" sz="1800" dirty="0"/>
          </a:p>
        </p:txBody>
      </p:sp>
      <p:cxnSp>
        <p:nvCxnSpPr>
          <p:cNvPr id="28" name="Connector: Elbow 27">
            <a:extLst>
              <a:ext uri="{FF2B5EF4-FFF2-40B4-BE49-F238E27FC236}">
                <a16:creationId xmlns:a16="http://schemas.microsoft.com/office/drawing/2014/main" id="{F0BB5295-650B-F4F8-CFCC-1C79B51DEA9F}"/>
              </a:ext>
            </a:extLst>
          </p:cNvPr>
          <p:cNvCxnSpPr>
            <a:stCxn id="26" idx="0"/>
            <a:endCxn id="7" idx="2"/>
          </p:cNvCxnSpPr>
          <p:nvPr/>
        </p:nvCxnSpPr>
        <p:spPr>
          <a:xfrm rot="5400000" flipH="1" flipV="1">
            <a:off x="4680114" y="4446845"/>
            <a:ext cx="1557338" cy="2367937"/>
          </a:xfrm>
          <a:prstGeom prst="bentConnector3">
            <a:avLst>
              <a:gd name="adj1" fmla="val 6712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C8028BB-E05B-76C5-C3AA-83A91ADDA255}"/>
              </a:ext>
            </a:extLst>
          </p:cNvPr>
          <p:cNvSpPr/>
          <p:nvPr/>
        </p:nvSpPr>
        <p:spPr>
          <a:xfrm>
            <a:off x="5161208" y="3019042"/>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Composite</a:t>
            </a:r>
          </a:p>
        </p:txBody>
      </p:sp>
      <p:cxnSp>
        <p:nvCxnSpPr>
          <p:cNvPr id="32" name="Connector: Elbow 31">
            <a:extLst>
              <a:ext uri="{FF2B5EF4-FFF2-40B4-BE49-F238E27FC236}">
                <a16:creationId xmlns:a16="http://schemas.microsoft.com/office/drawing/2014/main" id="{41401629-4D78-1CF8-E52D-5F00F7A97F5F}"/>
              </a:ext>
            </a:extLst>
          </p:cNvPr>
          <p:cNvCxnSpPr>
            <a:cxnSpLocks/>
            <a:stCxn id="16" idx="0"/>
            <a:endCxn id="30" idx="2"/>
          </p:cNvCxnSpPr>
          <p:nvPr/>
        </p:nvCxnSpPr>
        <p:spPr>
          <a:xfrm rot="5400000" flipH="1" flipV="1">
            <a:off x="4000404" y="1921420"/>
            <a:ext cx="1063838" cy="42367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F3FBC6-F352-941B-7782-8090A21F5FFF}"/>
              </a:ext>
            </a:extLst>
          </p:cNvPr>
          <p:cNvCxnSpPr>
            <a:stCxn id="17" idx="0"/>
            <a:endCxn id="30" idx="2"/>
          </p:cNvCxnSpPr>
          <p:nvPr/>
        </p:nvCxnSpPr>
        <p:spPr>
          <a:xfrm rot="16200000" flipV="1">
            <a:off x="8111647" y="2046908"/>
            <a:ext cx="1087857" cy="40097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6E144F6-1513-5D1A-3F99-DC5C1CAFC563}"/>
              </a:ext>
            </a:extLst>
          </p:cNvPr>
          <p:cNvCxnSpPr>
            <a:stCxn id="7" idx="0"/>
            <a:endCxn id="30" idx="2"/>
          </p:cNvCxnSpPr>
          <p:nvPr/>
        </p:nvCxnSpPr>
        <p:spPr>
          <a:xfrm flipV="1">
            <a:off x="6642752" y="3507865"/>
            <a:ext cx="7937" cy="85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1340CE9F-CCBE-8F83-3133-26D1D5B7C455}"/>
              </a:ext>
            </a:extLst>
          </p:cNvPr>
          <p:cNvSpPr/>
          <p:nvPr/>
        </p:nvSpPr>
        <p:spPr>
          <a:xfrm>
            <a:off x="1925623" y="1651093"/>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Consumption 1</a:t>
            </a:r>
          </a:p>
          <a:p>
            <a:pPr algn="ctr"/>
            <a:r>
              <a:rPr lang="en-US" sz="1800" dirty="0"/>
              <a:t>Total sales per customer</a:t>
            </a:r>
          </a:p>
        </p:txBody>
      </p:sp>
      <p:sp>
        <p:nvSpPr>
          <p:cNvPr id="44" name="Rectangle: Rounded Corners 43">
            <a:extLst>
              <a:ext uri="{FF2B5EF4-FFF2-40B4-BE49-F238E27FC236}">
                <a16:creationId xmlns:a16="http://schemas.microsoft.com/office/drawing/2014/main" id="{71DA13E3-8077-8053-111F-384D457B45DD}"/>
              </a:ext>
            </a:extLst>
          </p:cNvPr>
          <p:cNvSpPr/>
          <p:nvPr/>
        </p:nvSpPr>
        <p:spPr>
          <a:xfrm>
            <a:off x="7459308" y="1651095"/>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Composite</a:t>
            </a:r>
          </a:p>
          <a:p>
            <a:pPr algn="ctr"/>
            <a:r>
              <a:rPr lang="en-US" sz="1800" dirty="0"/>
              <a:t>Total sales per product</a:t>
            </a:r>
          </a:p>
        </p:txBody>
      </p:sp>
      <p:sp>
        <p:nvSpPr>
          <p:cNvPr id="29" name="TextBox 28">
            <a:extLst>
              <a:ext uri="{FF2B5EF4-FFF2-40B4-BE49-F238E27FC236}">
                <a16:creationId xmlns:a16="http://schemas.microsoft.com/office/drawing/2014/main" id="{38171A8B-39AC-81D3-C337-FD115C9CD8FD}"/>
              </a:ext>
            </a:extLst>
          </p:cNvPr>
          <p:cNvSpPr txBox="1"/>
          <p:nvPr/>
        </p:nvSpPr>
        <p:spPr>
          <a:xfrm>
            <a:off x="194305" y="2309641"/>
            <a:ext cx="6808600" cy="646331"/>
          </a:xfrm>
          <a:prstGeom prst="rect">
            <a:avLst/>
          </a:prstGeom>
          <a:noFill/>
        </p:spPr>
        <p:txBody>
          <a:bodyPr wrap="square">
            <a:spAutoFit/>
          </a:bodyPr>
          <a:lstStyle/>
          <a:p>
            <a:r>
              <a:rPr lang="en-US" sz="1800" dirty="0"/>
              <a:t>https://help.sap.com/docs/BTP/5371047f1273405bb46725a417f95433/2d3a05e516374108b5881840267a13b2.html</a:t>
            </a:r>
          </a:p>
        </p:txBody>
      </p:sp>
    </p:spTree>
    <p:extLst>
      <p:ext uri="{BB962C8B-B14F-4D97-AF65-F5344CB8AC3E}">
        <p14:creationId xmlns:p14="http://schemas.microsoft.com/office/powerpoint/2010/main" val="286579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0"/>
            <a:ext cx="12215092" cy="68961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Creating CDS View</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9" name="Rectangle 8">
            <a:extLst>
              <a:ext uri="{FF2B5EF4-FFF2-40B4-BE49-F238E27FC236}">
                <a16:creationId xmlns:a16="http://schemas.microsoft.com/office/drawing/2014/main" id="{6FB354E9-E72D-4174-81FD-7D273E95B9F9}"/>
              </a:ext>
            </a:extLst>
          </p:cNvPr>
          <p:cNvSpPr/>
          <p:nvPr/>
        </p:nvSpPr>
        <p:spPr>
          <a:xfrm>
            <a:off x="4576960" y="908720"/>
            <a:ext cx="3135721"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ZATS_00_C_SOFTSALES</a:t>
            </a:r>
          </a:p>
        </p:txBody>
      </p:sp>
      <p:sp>
        <p:nvSpPr>
          <p:cNvPr id="10" name="Rectangle 9">
            <a:extLst>
              <a:ext uri="{FF2B5EF4-FFF2-40B4-BE49-F238E27FC236}">
                <a16:creationId xmlns:a16="http://schemas.microsoft.com/office/drawing/2014/main" id="{1F103C25-2855-4E0C-AAEF-509CEB2CDDFF}"/>
              </a:ext>
            </a:extLst>
          </p:cNvPr>
          <p:cNvSpPr/>
          <p:nvPr/>
        </p:nvSpPr>
        <p:spPr>
          <a:xfrm>
            <a:off x="8706728" y="2336332"/>
            <a:ext cx="2030289" cy="966885"/>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ZATS_00_SO_I</a:t>
            </a:r>
          </a:p>
        </p:txBody>
      </p:sp>
      <p:sp>
        <p:nvSpPr>
          <p:cNvPr id="17" name="TextBox 16">
            <a:extLst>
              <a:ext uri="{FF2B5EF4-FFF2-40B4-BE49-F238E27FC236}">
                <a16:creationId xmlns:a16="http://schemas.microsoft.com/office/drawing/2014/main" id="{57F42DE3-91D6-4668-97A8-5BFE61C9AF36}"/>
              </a:ext>
            </a:extLst>
          </p:cNvPr>
          <p:cNvSpPr txBox="1"/>
          <p:nvPr/>
        </p:nvSpPr>
        <p:spPr>
          <a:xfrm>
            <a:off x="3911596" y="3872220"/>
            <a:ext cx="613737" cy="369332"/>
          </a:xfrm>
          <a:prstGeom prst="rect">
            <a:avLst/>
          </a:prstGeom>
          <a:noFill/>
        </p:spPr>
        <p:txBody>
          <a:bodyPr wrap="square" rtlCol="0">
            <a:spAutoFit/>
          </a:bodyPr>
          <a:lstStyle/>
          <a:p>
            <a:r>
              <a:rPr lang="en-US" sz="1800" dirty="0">
                <a:solidFill>
                  <a:schemeClr val="bg1"/>
                </a:solidFill>
              </a:rPr>
              <a:t>0..1</a:t>
            </a:r>
          </a:p>
        </p:txBody>
      </p:sp>
      <p:sp>
        <p:nvSpPr>
          <p:cNvPr id="28" name="Rectangle 27">
            <a:extLst>
              <a:ext uri="{FF2B5EF4-FFF2-40B4-BE49-F238E27FC236}">
                <a16:creationId xmlns:a16="http://schemas.microsoft.com/office/drawing/2014/main" id="{6FB354E9-E72D-4174-81FD-7D273E95B9F9}"/>
              </a:ext>
            </a:extLst>
          </p:cNvPr>
          <p:cNvSpPr/>
          <p:nvPr/>
        </p:nvSpPr>
        <p:spPr>
          <a:xfrm>
            <a:off x="4576959" y="2336333"/>
            <a:ext cx="3135721"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ZATS_00__I_SALES</a:t>
            </a:r>
          </a:p>
        </p:txBody>
      </p:sp>
      <p:sp>
        <p:nvSpPr>
          <p:cNvPr id="29" name="Rectangle 28">
            <a:extLst>
              <a:ext uri="{FF2B5EF4-FFF2-40B4-BE49-F238E27FC236}">
                <a16:creationId xmlns:a16="http://schemas.microsoft.com/office/drawing/2014/main" id="{6FB354E9-E72D-4174-81FD-7D273E95B9F9}"/>
              </a:ext>
            </a:extLst>
          </p:cNvPr>
          <p:cNvSpPr/>
          <p:nvPr/>
        </p:nvSpPr>
        <p:spPr>
          <a:xfrm>
            <a:off x="4576960" y="3764716"/>
            <a:ext cx="3076316"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ZATS_00_I_SALESHDR</a:t>
            </a:r>
          </a:p>
        </p:txBody>
      </p:sp>
      <p:sp>
        <p:nvSpPr>
          <p:cNvPr id="30" name="Rectangle 29">
            <a:extLst>
              <a:ext uri="{FF2B5EF4-FFF2-40B4-BE49-F238E27FC236}">
                <a16:creationId xmlns:a16="http://schemas.microsoft.com/office/drawing/2014/main" id="{1F103C25-2855-4E0C-AAEF-509CEB2CDDFF}"/>
              </a:ext>
            </a:extLst>
          </p:cNvPr>
          <p:cNvSpPr/>
          <p:nvPr/>
        </p:nvSpPr>
        <p:spPr>
          <a:xfrm>
            <a:off x="8630222" y="5057063"/>
            <a:ext cx="2538843" cy="759537"/>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ZATS_00_Product</a:t>
            </a:r>
          </a:p>
        </p:txBody>
      </p:sp>
      <p:sp>
        <p:nvSpPr>
          <p:cNvPr id="31" name="Rectangle 30">
            <a:extLst>
              <a:ext uri="{FF2B5EF4-FFF2-40B4-BE49-F238E27FC236}">
                <a16:creationId xmlns:a16="http://schemas.microsoft.com/office/drawing/2014/main" id="{1F103C25-2855-4E0C-AAEF-509CEB2CDDFF}"/>
              </a:ext>
            </a:extLst>
          </p:cNvPr>
          <p:cNvSpPr/>
          <p:nvPr/>
        </p:nvSpPr>
        <p:spPr>
          <a:xfrm>
            <a:off x="5120393" y="5057063"/>
            <a:ext cx="1977597" cy="759537"/>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ZATS_00_SO</a:t>
            </a:r>
          </a:p>
        </p:txBody>
      </p:sp>
      <p:sp>
        <p:nvSpPr>
          <p:cNvPr id="32" name="Rectangle 31">
            <a:extLst>
              <a:ext uri="{FF2B5EF4-FFF2-40B4-BE49-F238E27FC236}">
                <a16:creationId xmlns:a16="http://schemas.microsoft.com/office/drawing/2014/main" id="{6FB354E9-E72D-4174-81FD-7D273E95B9F9}"/>
              </a:ext>
            </a:extLst>
          </p:cNvPr>
          <p:cNvSpPr/>
          <p:nvPr/>
        </p:nvSpPr>
        <p:spPr>
          <a:xfrm>
            <a:off x="8418696" y="3764716"/>
            <a:ext cx="2932300"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ZATS_00_P_PROD</a:t>
            </a:r>
          </a:p>
        </p:txBody>
      </p:sp>
      <p:cxnSp>
        <p:nvCxnSpPr>
          <p:cNvPr id="27" name="Straight Arrow Connector 26"/>
          <p:cNvCxnSpPr>
            <a:stCxn id="31" idx="0"/>
            <a:endCxn id="29" idx="2"/>
          </p:cNvCxnSpPr>
          <p:nvPr/>
        </p:nvCxnSpPr>
        <p:spPr>
          <a:xfrm flipV="1">
            <a:off x="6109192" y="4731400"/>
            <a:ext cx="5926" cy="3256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123435" y="3765090"/>
            <a:ext cx="44778" cy="56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8" idx="0"/>
            <a:endCxn id="9" idx="2"/>
          </p:cNvCxnSpPr>
          <p:nvPr/>
        </p:nvCxnSpPr>
        <p:spPr>
          <a:xfrm flipV="1">
            <a:off x="6144820" y="1875404"/>
            <a:ext cx="1" cy="46092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0" idx="1"/>
            <a:endCxn id="28" idx="3"/>
          </p:cNvCxnSpPr>
          <p:nvPr/>
        </p:nvCxnSpPr>
        <p:spPr>
          <a:xfrm flipH="1" flipV="1">
            <a:off x="7712680" y="2819675"/>
            <a:ext cx="994048" cy="1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2" idx="1"/>
            <a:endCxn id="28" idx="3"/>
          </p:cNvCxnSpPr>
          <p:nvPr/>
        </p:nvCxnSpPr>
        <p:spPr>
          <a:xfrm rot="10800000">
            <a:off x="7712680" y="2819676"/>
            <a:ext cx="706016" cy="1428383"/>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0"/>
            <a:endCxn id="32" idx="2"/>
          </p:cNvCxnSpPr>
          <p:nvPr/>
        </p:nvCxnSpPr>
        <p:spPr>
          <a:xfrm flipH="1" flipV="1">
            <a:off x="9884846" y="4731400"/>
            <a:ext cx="14798" cy="3256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79" idx="3"/>
            <a:endCxn id="29" idx="1"/>
          </p:cNvCxnSpPr>
          <p:nvPr/>
        </p:nvCxnSpPr>
        <p:spPr>
          <a:xfrm>
            <a:off x="3576679" y="4236916"/>
            <a:ext cx="1000281" cy="111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7F42DE3-91D6-4668-97A8-5BFE61C9AF36}"/>
              </a:ext>
            </a:extLst>
          </p:cNvPr>
          <p:cNvSpPr txBox="1"/>
          <p:nvPr/>
        </p:nvSpPr>
        <p:spPr>
          <a:xfrm>
            <a:off x="7819024" y="4232260"/>
            <a:ext cx="613737" cy="369332"/>
          </a:xfrm>
          <a:prstGeom prst="rect">
            <a:avLst/>
          </a:prstGeom>
          <a:noFill/>
        </p:spPr>
        <p:txBody>
          <a:bodyPr wrap="square" rtlCol="0">
            <a:spAutoFit/>
          </a:bodyPr>
          <a:lstStyle/>
          <a:p>
            <a:r>
              <a:rPr lang="en-US" sz="1800" dirty="0">
                <a:solidFill>
                  <a:schemeClr val="bg1"/>
                </a:solidFill>
              </a:rPr>
              <a:t>0..1</a:t>
            </a:r>
          </a:p>
        </p:txBody>
      </p:sp>
      <p:sp>
        <p:nvSpPr>
          <p:cNvPr id="78" name="Rectangle 77">
            <a:extLst>
              <a:ext uri="{FF2B5EF4-FFF2-40B4-BE49-F238E27FC236}">
                <a16:creationId xmlns:a16="http://schemas.microsoft.com/office/drawing/2014/main" id="{6FB354E9-E72D-4174-81FD-7D273E95B9F9}"/>
              </a:ext>
            </a:extLst>
          </p:cNvPr>
          <p:cNvSpPr/>
          <p:nvPr/>
        </p:nvSpPr>
        <p:spPr>
          <a:xfrm>
            <a:off x="1053852" y="2323122"/>
            <a:ext cx="2664296"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ZATS_00_I_BP</a:t>
            </a:r>
          </a:p>
        </p:txBody>
      </p:sp>
      <p:sp>
        <p:nvSpPr>
          <p:cNvPr id="79" name="Rectangle 78">
            <a:extLst>
              <a:ext uri="{FF2B5EF4-FFF2-40B4-BE49-F238E27FC236}">
                <a16:creationId xmlns:a16="http://schemas.microsoft.com/office/drawing/2014/main" id="{1F103C25-2855-4E0C-AAEF-509CEB2CDDFF}"/>
              </a:ext>
            </a:extLst>
          </p:cNvPr>
          <p:cNvSpPr/>
          <p:nvPr/>
        </p:nvSpPr>
        <p:spPr>
          <a:xfrm>
            <a:off x="1231961" y="3764716"/>
            <a:ext cx="2344718" cy="9444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ZATS_00_BP</a:t>
            </a:r>
          </a:p>
        </p:txBody>
      </p:sp>
      <p:cxnSp>
        <p:nvCxnSpPr>
          <p:cNvPr id="81" name="Straight Arrow Connector 80"/>
          <p:cNvCxnSpPr>
            <a:stCxn id="79" idx="0"/>
            <a:endCxn id="78" idx="2"/>
          </p:cNvCxnSpPr>
          <p:nvPr/>
        </p:nvCxnSpPr>
        <p:spPr>
          <a:xfrm flipH="1" flipV="1">
            <a:off x="2386000" y="3289806"/>
            <a:ext cx="18320" cy="474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7F42DE3-91D6-4668-97A8-5BFE61C9AF36}"/>
              </a:ext>
            </a:extLst>
          </p:cNvPr>
          <p:cNvSpPr txBox="1"/>
          <p:nvPr/>
        </p:nvSpPr>
        <p:spPr>
          <a:xfrm>
            <a:off x="6094412" y="3419708"/>
            <a:ext cx="633542" cy="369332"/>
          </a:xfrm>
          <a:prstGeom prst="rect">
            <a:avLst/>
          </a:prstGeom>
          <a:noFill/>
        </p:spPr>
        <p:txBody>
          <a:bodyPr wrap="square" rtlCol="0">
            <a:spAutoFit/>
          </a:bodyPr>
          <a:lstStyle/>
          <a:p>
            <a:r>
              <a:rPr lang="en-US" sz="1800" dirty="0">
                <a:solidFill>
                  <a:schemeClr val="bg1"/>
                </a:solidFill>
              </a:rPr>
              <a:t>0..1</a:t>
            </a:r>
          </a:p>
        </p:txBody>
      </p:sp>
      <p:cxnSp>
        <p:nvCxnSpPr>
          <p:cNvPr id="95" name="Straight Connector 94"/>
          <p:cNvCxnSpPr/>
          <p:nvPr/>
        </p:nvCxnSpPr>
        <p:spPr>
          <a:xfrm>
            <a:off x="825464" y="5976932"/>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716DAAA-7009-4BFA-9313-18DA80509E40}"/>
              </a:ext>
            </a:extLst>
          </p:cNvPr>
          <p:cNvSpPr txBox="1"/>
          <p:nvPr/>
        </p:nvSpPr>
        <p:spPr>
          <a:xfrm>
            <a:off x="825464" y="6011996"/>
            <a:ext cx="4044812" cy="369332"/>
          </a:xfrm>
          <a:prstGeom prst="rect">
            <a:avLst/>
          </a:prstGeom>
          <a:noFill/>
        </p:spPr>
        <p:txBody>
          <a:bodyPr wrap="square" rtlCol="0">
            <a:spAutoFit/>
          </a:bodyPr>
          <a:lstStyle/>
          <a:p>
            <a:pPr marL="457200" indent="-457200">
              <a:buAutoNum type="arabicPeriod"/>
            </a:pPr>
            <a:r>
              <a:rPr lang="en-US" sz="1800" dirty="0">
                <a:solidFill>
                  <a:schemeClr val="bg1"/>
                </a:solidFill>
              </a:rPr>
              <a:t>Create </a:t>
            </a:r>
            <a:r>
              <a:rPr lang="en-US" sz="1800" dirty="0">
                <a:solidFill>
                  <a:schemeClr val="bg1"/>
                </a:solidFill>
                <a:hlinkClick r:id="rId3"/>
              </a:rPr>
              <a:t>CDS View According to VDM</a:t>
            </a:r>
            <a:endParaRPr lang="en-US" sz="1800" dirty="0">
              <a:solidFill>
                <a:schemeClr val="bg1"/>
              </a:solidFill>
            </a:endParaRPr>
          </a:p>
        </p:txBody>
      </p:sp>
      <p:sp>
        <p:nvSpPr>
          <p:cNvPr id="97" name="TextBox 96">
            <a:extLst>
              <a:ext uri="{FF2B5EF4-FFF2-40B4-BE49-F238E27FC236}">
                <a16:creationId xmlns:a16="http://schemas.microsoft.com/office/drawing/2014/main" id="{0ED6B133-127C-45F7-A6F7-791D612BB43A}"/>
              </a:ext>
            </a:extLst>
          </p:cNvPr>
          <p:cNvSpPr txBox="1"/>
          <p:nvPr/>
        </p:nvSpPr>
        <p:spPr>
          <a:xfrm>
            <a:off x="825464" y="5506457"/>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cxnSp>
        <p:nvCxnSpPr>
          <p:cNvPr id="110" name="Straight Arrow Connector 109"/>
          <p:cNvCxnSpPr/>
          <p:nvPr/>
        </p:nvCxnSpPr>
        <p:spPr>
          <a:xfrm rot="-60000" flipV="1">
            <a:off x="6115118" y="3303017"/>
            <a:ext cx="29702" cy="46169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66248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rmAutofit fontScale="90000"/>
          </a:bodyPr>
          <a:lstStyle/>
          <a:p>
            <a:r>
              <a:rPr lang="en-US" sz="3732" dirty="0">
                <a:solidFill>
                  <a:schemeClr val="accent2">
                    <a:lumMod val="50000"/>
                  </a:schemeClr>
                </a:solidFill>
                <a:latin typeface="Cooper Black" panose="0208090404030B020404" pitchFamily="18" charset="0"/>
              </a:rPr>
              <a:t>CDS Entity</a:t>
            </a:r>
            <a:endParaRPr lang="en-IN" sz="3732"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fld id="{00000000-1234-1234-1234-123412341234}" type="slidenum">
              <a:rPr lang="en" smtClean="0">
                <a:latin typeface="Franklin Gothic Heavy" panose="020B0903020102020204" pitchFamily="34" charset="0"/>
              </a:rPr>
              <a:pPr/>
              <a:t>22</a:t>
            </a:fld>
            <a:endParaRPr lang="en" dirty="0">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97454"/>
          </a:xfrm>
          <a:prstGeom prst="rect">
            <a:avLst/>
          </a:prstGeom>
          <a:noFill/>
        </p:spPr>
        <p:txBody>
          <a:bodyPr wrap="square" rtlCol="0">
            <a:spAutoFit/>
          </a:bodyPr>
          <a:lstStyle/>
          <a:p>
            <a:r>
              <a:rPr lang="en-US" sz="1333" dirty="0">
                <a:solidFill>
                  <a:schemeClr val="accent2">
                    <a:lumMod val="50000"/>
                  </a:schemeClr>
                </a:solidFill>
                <a:latin typeface="Franklin Gothic Heavy" panose="020B0903020102020204" pitchFamily="34" charset="0"/>
              </a:rPr>
              <a:t>www.anubhavtrainings.com</a:t>
            </a:r>
            <a:endParaRPr lang="en-IN" sz="1333" dirty="0">
              <a:solidFill>
                <a:schemeClr val="accent2">
                  <a:lumMod val="50000"/>
                </a:scheme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0"/>
            <a:ext cx="11503204" cy="3046411"/>
          </a:xfrm>
          <a:prstGeom prst="rect">
            <a:avLst/>
          </a:prstGeom>
          <a:noFill/>
        </p:spPr>
        <p:txBody>
          <a:bodyPr wrap="square" rtlCol="0">
            <a:spAutoFit/>
          </a:bodyPr>
          <a:lstStyle/>
          <a:p>
            <a:r>
              <a:rPr lang="en-US" sz="2133" dirty="0"/>
              <a:t>CDS entity is EXACTLY like CDS Views but with </a:t>
            </a:r>
          </a:p>
          <a:p>
            <a:pPr marL="457086" indent="-457086">
              <a:buAutoNum type="arabicPeriod"/>
            </a:pPr>
            <a:r>
              <a:rPr lang="en-US" sz="2133" dirty="0"/>
              <a:t>optimized performance, </a:t>
            </a:r>
          </a:p>
          <a:p>
            <a:pPr marL="457086" indent="-457086">
              <a:buAutoNum type="arabicPeriod"/>
            </a:pPr>
            <a:r>
              <a:rPr lang="en-US" sz="2133" dirty="0"/>
              <a:t>A single object for all purpose basically no more 3 names</a:t>
            </a:r>
          </a:p>
          <a:p>
            <a:pPr marL="457086" indent="-457086">
              <a:buAutoNum type="arabicPeriod"/>
            </a:pPr>
            <a:r>
              <a:rPr lang="en-US" sz="2133" dirty="0"/>
              <a:t>No need to create DDIC view</a:t>
            </a:r>
          </a:p>
          <a:p>
            <a:pPr marL="457086" indent="-457086">
              <a:buAutoNum type="arabicPeriod"/>
            </a:pPr>
            <a:r>
              <a:rPr lang="en-US" sz="2133" dirty="0"/>
              <a:t>The HANA view name will be same as CDS entity Name</a:t>
            </a:r>
          </a:p>
          <a:p>
            <a:endParaRPr lang="en-US" sz="2133" dirty="0"/>
          </a:p>
          <a:p>
            <a:r>
              <a:rPr lang="en-US" sz="2133" dirty="0"/>
              <a:t>Exceptions</a:t>
            </a:r>
          </a:p>
          <a:p>
            <a:r>
              <a:rPr lang="en-US" sz="2133" dirty="0"/>
              <a:t>CDS entities does not support BOPF integration</a:t>
            </a:r>
          </a:p>
          <a:p>
            <a:endParaRPr lang="en-US" sz="2133" b="1" dirty="0"/>
          </a:p>
        </p:txBody>
      </p:sp>
    </p:spTree>
    <p:extLst>
      <p:ext uri="{BB962C8B-B14F-4D97-AF65-F5344CB8AC3E}">
        <p14:creationId xmlns:p14="http://schemas.microsoft.com/office/powerpoint/2010/main" val="13247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Describing AMDP</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7" name="Straight Connector 6"/>
          <p:cNvCxnSpPr/>
          <p:nvPr/>
        </p:nvCxnSpPr>
        <p:spPr>
          <a:xfrm>
            <a:off x="669085" y="4341173"/>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669085" y="4376237"/>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3"/>
              </a:rPr>
              <a:t>Create AMDP</a:t>
            </a:r>
            <a:endParaRPr lang="en-US" sz="1800" dirty="0">
              <a:solidFill>
                <a:schemeClr val="bg1"/>
              </a:solidFill>
            </a:endParaRPr>
          </a:p>
        </p:txBody>
      </p:sp>
      <p:sp>
        <p:nvSpPr>
          <p:cNvPr id="9" name="TextBox 8">
            <a:extLst>
              <a:ext uri="{FF2B5EF4-FFF2-40B4-BE49-F238E27FC236}">
                <a16:creationId xmlns:a16="http://schemas.microsoft.com/office/drawing/2014/main" id="{0ED6B133-127C-45F7-A6F7-791D612BB43A}"/>
              </a:ext>
            </a:extLst>
          </p:cNvPr>
          <p:cNvSpPr txBox="1"/>
          <p:nvPr/>
        </p:nvSpPr>
        <p:spPr>
          <a:xfrm>
            <a:off x="669085" y="3870698"/>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pic>
        <p:nvPicPr>
          <p:cNvPr id="2" name="Picture 1"/>
          <p:cNvPicPr>
            <a:picLocks noChangeAspect="1"/>
          </p:cNvPicPr>
          <p:nvPr/>
        </p:nvPicPr>
        <p:blipFill>
          <a:blip r:embed="rId4"/>
          <a:stretch>
            <a:fillRect/>
          </a:stretch>
        </p:blipFill>
        <p:spPr>
          <a:xfrm>
            <a:off x="7038689" y="3141898"/>
            <a:ext cx="4341989" cy="2883919"/>
          </a:xfrm>
          <a:prstGeom prst="rect">
            <a:avLst/>
          </a:prstGeom>
        </p:spPr>
      </p:pic>
      <p:sp>
        <p:nvSpPr>
          <p:cNvPr id="3" name="Rectangle 2"/>
          <p:cNvSpPr/>
          <p:nvPr/>
        </p:nvSpPr>
        <p:spPr>
          <a:xfrm>
            <a:off x="631357" y="899721"/>
            <a:ext cx="10564359" cy="2862322"/>
          </a:xfrm>
          <a:prstGeom prst="rect">
            <a:avLst/>
          </a:prstGeom>
        </p:spPr>
        <p:txBody>
          <a:bodyPr wrap="square">
            <a:spAutoFit/>
          </a:bodyPr>
          <a:lstStyle/>
          <a:p>
            <a:pPr algn="just"/>
            <a:r>
              <a:rPr lang="en-US" sz="1800" b="1" dirty="0">
                <a:solidFill>
                  <a:schemeClr val="bg1"/>
                </a:solidFill>
              </a:rPr>
              <a:t>ABAP Managed Database Procedures</a:t>
            </a:r>
            <a:r>
              <a:rPr lang="en-US" sz="1800" dirty="0">
                <a:solidFill>
                  <a:schemeClr val="bg1"/>
                </a:solidFill>
              </a:rPr>
              <a:t> (AMDP) are the preferred way for developing SAP HANA DB procedures on the ABAP platform. Since ABAP Managed Database Procedures are implemented as methods of a global ABAP class, the editing environment for AMDP is the ABAP class editor.</a:t>
            </a:r>
          </a:p>
          <a:p>
            <a:pPr algn="just"/>
            <a:endParaRPr lang="en-US" sz="1800" dirty="0">
              <a:solidFill>
                <a:schemeClr val="bg1"/>
              </a:solidFill>
            </a:endParaRPr>
          </a:p>
          <a:p>
            <a:r>
              <a:rPr lang="en-US" sz="1800" dirty="0">
                <a:solidFill>
                  <a:schemeClr val="bg1"/>
                </a:solidFill>
              </a:rPr>
              <a:t>Requirement </a:t>
            </a:r>
            <a:r>
              <a:rPr lang="fr-FR" sz="1800" dirty="0">
                <a:solidFill>
                  <a:schemeClr val="bg1"/>
                </a:solidFill>
              </a:rPr>
              <a:t>1: </a:t>
            </a:r>
            <a:r>
              <a:rPr lang="en-US" sz="1800" dirty="0">
                <a:solidFill>
                  <a:schemeClr val="bg1"/>
                </a:solidFill>
              </a:rPr>
              <a:t>Pass the product id, system should calculate the discounted price and return</a:t>
            </a:r>
          </a:p>
          <a:p>
            <a:r>
              <a:rPr lang="en-US" sz="1800" dirty="0">
                <a:solidFill>
                  <a:schemeClr val="bg1"/>
                </a:solidFill>
              </a:rPr>
              <a:t>actual and discounted price.</a:t>
            </a:r>
          </a:p>
          <a:p>
            <a:r>
              <a:rPr lang="en-US" sz="1800" dirty="0">
                <a:solidFill>
                  <a:schemeClr val="bg1"/>
                </a:solidFill>
              </a:rPr>
              <a:t>There are 2 types of SQL Script contains:-</a:t>
            </a:r>
          </a:p>
          <a:p>
            <a:pPr marL="342900" indent="-342900">
              <a:buFont typeface="+mj-lt"/>
              <a:buAutoNum type="arabicPeriod"/>
            </a:pPr>
            <a:r>
              <a:rPr lang="en-US" sz="1800" dirty="0">
                <a:solidFill>
                  <a:schemeClr val="bg1"/>
                </a:solidFill>
              </a:rPr>
              <a:t>Procedure - can have multiple return values </a:t>
            </a:r>
          </a:p>
          <a:p>
            <a:pPr marL="342900" indent="-342900">
              <a:buFont typeface="+mj-lt"/>
              <a:buAutoNum type="arabicPeriod"/>
            </a:pPr>
            <a:r>
              <a:rPr lang="en-US" sz="1800" dirty="0">
                <a:solidFill>
                  <a:schemeClr val="bg1"/>
                </a:solidFill>
              </a:rPr>
              <a:t>Function - always have one return value</a:t>
            </a:r>
          </a:p>
          <a:p>
            <a:pPr algn="just"/>
            <a:endParaRPr lang="en-US" sz="1800" dirty="0">
              <a:solidFill>
                <a:schemeClr val="bg1"/>
              </a:solidFill>
            </a:endParaRPr>
          </a:p>
        </p:txBody>
      </p:sp>
    </p:spTree>
    <p:extLst>
      <p:ext uri="{BB962C8B-B14F-4D97-AF65-F5344CB8AC3E}">
        <p14:creationId xmlns:p14="http://schemas.microsoft.com/office/powerpoint/2010/main" val="355743624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Creating Table Function</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7" name="Straight Connector 6"/>
          <p:cNvCxnSpPr/>
          <p:nvPr/>
        </p:nvCxnSpPr>
        <p:spPr>
          <a:xfrm>
            <a:off x="6598468" y="3971483"/>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6598468" y="4006547"/>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3"/>
              </a:rPr>
              <a:t>Create Table Function</a:t>
            </a:r>
            <a:endParaRPr lang="en-US" sz="1800" dirty="0">
              <a:solidFill>
                <a:schemeClr val="bg1"/>
              </a:solidFill>
            </a:endParaRPr>
          </a:p>
        </p:txBody>
      </p:sp>
      <p:sp>
        <p:nvSpPr>
          <p:cNvPr id="9" name="TextBox 8">
            <a:extLst>
              <a:ext uri="{FF2B5EF4-FFF2-40B4-BE49-F238E27FC236}">
                <a16:creationId xmlns:a16="http://schemas.microsoft.com/office/drawing/2014/main" id="{0ED6B133-127C-45F7-A6F7-791D612BB43A}"/>
              </a:ext>
            </a:extLst>
          </p:cNvPr>
          <p:cNvSpPr txBox="1"/>
          <p:nvPr/>
        </p:nvSpPr>
        <p:spPr>
          <a:xfrm>
            <a:off x="6598468" y="3501008"/>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sp>
        <p:nvSpPr>
          <p:cNvPr id="3" name="Rectangle 2"/>
          <p:cNvSpPr/>
          <p:nvPr/>
        </p:nvSpPr>
        <p:spPr>
          <a:xfrm>
            <a:off x="631357" y="899721"/>
            <a:ext cx="10564359" cy="2308324"/>
          </a:xfrm>
          <a:prstGeom prst="rect">
            <a:avLst/>
          </a:prstGeom>
        </p:spPr>
        <p:txBody>
          <a:bodyPr wrap="square">
            <a:spAutoFit/>
          </a:bodyPr>
          <a:lstStyle/>
          <a:p>
            <a:pPr lvl="0" defTabSz="914400" eaLnBrk="0" fontAlgn="base" hangingPunct="0">
              <a:spcBef>
                <a:spcPct val="0"/>
              </a:spcBef>
              <a:spcAft>
                <a:spcPct val="0"/>
              </a:spcAft>
            </a:pPr>
            <a:r>
              <a:rPr lang="en-US" altLang="en-US" sz="1800" dirty="0">
                <a:solidFill>
                  <a:schemeClr val="bg1"/>
                </a:solidFill>
              </a:rPr>
              <a:t>A CDS table function is defined using the ABAP CDS statement DEFINE TABLE FUNCTION and can be used as the data source in Open SQL read statements. </a:t>
            </a:r>
          </a:p>
          <a:p>
            <a:pPr lvl="0" defTabSz="914400" eaLnBrk="0" fontAlgn="base" hangingPunct="0">
              <a:spcBef>
                <a:spcPct val="0"/>
              </a:spcBef>
              <a:spcAft>
                <a:spcPct val="0"/>
              </a:spcAft>
            </a:pPr>
            <a:endParaRPr lang="en-US" altLang="en-US" sz="1800" dirty="0">
              <a:solidFill>
                <a:schemeClr val="bg1"/>
              </a:solidFill>
            </a:endParaRPr>
          </a:p>
          <a:p>
            <a:pPr lvl="0" defTabSz="914400" eaLnBrk="0" fontAlgn="base" hangingPunct="0">
              <a:spcBef>
                <a:spcPct val="0"/>
              </a:spcBef>
              <a:spcAft>
                <a:spcPct val="0"/>
              </a:spcAft>
            </a:pPr>
            <a:r>
              <a:rPr lang="en-US" altLang="en-US" sz="1800" dirty="0">
                <a:solidFill>
                  <a:schemeClr val="bg1"/>
                </a:solidFill>
              </a:rPr>
              <a:t>Each CDS table function includes the following components:</a:t>
            </a:r>
          </a:p>
          <a:p>
            <a:pPr lvl="1" defTabSz="914400" eaLnBrk="0" fontAlgn="base" hangingPunct="0">
              <a:spcBef>
                <a:spcPct val="0"/>
              </a:spcBef>
              <a:spcAft>
                <a:spcPct val="0"/>
              </a:spcAft>
              <a:buFontTx/>
              <a:buChar char="•"/>
            </a:pPr>
            <a:r>
              <a:rPr lang="en-US" altLang="en-US" sz="1800" dirty="0">
                <a:solidFill>
                  <a:schemeClr val="bg1"/>
                </a:solidFill>
              </a:rPr>
              <a:t>The actual </a:t>
            </a:r>
            <a:r>
              <a:rPr lang="en-US" altLang="en-US" sz="1800" b="1" dirty="0">
                <a:solidFill>
                  <a:schemeClr val="bg1"/>
                </a:solidFill>
              </a:rPr>
              <a:t>CDS entity</a:t>
            </a:r>
            <a:r>
              <a:rPr lang="en-US" altLang="en-US" sz="1800" dirty="0">
                <a:solidFill>
                  <a:schemeClr val="bg1"/>
                </a:solidFill>
              </a:rPr>
              <a:t> of the table function that is generated in the ABAP Dictionary</a:t>
            </a:r>
          </a:p>
          <a:p>
            <a:pPr lvl="1" defTabSz="914400" eaLnBrk="0" fontAlgn="base" hangingPunct="0">
              <a:spcBef>
                <a:spcPct val="0"/>
              </a:spcBef>
              <a:spcAft>
                <a:spcPct val="0"/>
              </a:spcAft>
              <a:buFontTx/>
              <a:buChar char="•"/>
            </a:pPr>
            <a:r>
              <a:rPr lang="en-US" altLang="en-US" sz="1800" dirty="0">
                <a:solidFill>
                  <a:schemeClr val="bg1"/>
                </a:solidFill>
              </a:rPr>
              <a:t>The </a:t>
            </a:r>
            <a:r>
              <a:rPr lang="en-US" altLang="en-US" sz="1800" b="1" dirty="0">
                <a:solidFill>
                  <a:schemeClr val="bg1"/>
                </a:solidFill>
              </a:rPr>
              <a:t>CDS table function implementation</a:t>
            </a:r>
            <a:r>
              <a:rPr lang="en-US" altLang="en-US" sz="1800" dirty="0">
                <a:solidFill>
                  <a:schemeClr val="bg1"/>
                </a:solidFill>
              </a:rPr>
              <a:t> (ABAP class library)</a:t>
            </a:r>
          </a:p>
          <a:p>
            <a:pPr lvl="0" defTabSz="914400" eaLnBrk="0" fontAlgn="base" hangingPunct="0">
              <a:spcBef>
                <a:spcPct val="0"/>
              </a:spcBef>
              <a:spcAft>
                <a:spcPct val="0"/>
              </a:spcAft>
            </a:pPr>
            <a:endParaRPr lang="en-US" altLang="en-US" sz="1800" dirty="0">
              <a:solidFill>
                <a:schemeClr val="bg1"/>
              </a:solidFill>
            </a:endParaRPr>
          </a:p>
          <a:p>
            <a:r>
              <a:rPr lang="en-US" sz="1800" dirty="0">
                <a:solidFill>
                  <a:schemeClr val="bg1"/>
                </a:solidFill>
              </a:rPr>
              <a:t>Requirement 2: return all the sales order no, amount (actual), discounted amount of sales orders]</a:t>
            </a:r>
          </a:p>
        </p:txBody>
      </p:sp>
      <p:sp>
        <p:nvSpPr>
          <p:cNvPr id="4" name="Rectangle 1"/>
          <p:cNvSpPr>
            <a:spLocks noChangeArrowheads="1"/>
          </p:cNvSpPr>
          <p:nvPr/>
        </p:nvSpPr>
        <p:spPr bwMode="auto">
          <a:xfrm>
            <a:off x="0" y="-150274"/>
            <a:ext cx="65" cy="7577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050" rIns="0" bIns="2380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4"/>
          <a:stretch>
            <a:fillRect/>
          </a:stretch>
        </p:blipFill>
        <p:spPr>
          <a:xfrm>
            <a:off x="631357" y="3645024"/>
            <a:ext cx="5236719" cy="2664296"/>
          </a:xfrm>
          <a:prstGeom prst="rect">
            <a:avLst/>
          </a:prstGeom>
        </p:spPr>
      </p:pic>
    </p:spTree>
    <p:extLst>
      <p:ext uri="{BB962C8B-B14F-4D97-AF65-F5344CB8AC3E}">
        <p14:creationId xmlns:p14="http://schemas.microsoft.com/office/powerpoint/2010/main" val="281836170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1200329"/>
          </a:xfrm>
          <a:prstGeom prst="rect">
            <a:avLst/>
          </a:prstGeom>
        </p:spPr>
        <p:txBody>
          <a:bodyPr wrap="square">
            <a:spAutoFit/>
          </a:bodyPr>
          <a:lstStyle/>
          <a:p>
            <a:pPr algn="just"/>
            <a:r>
              <a:rPr lang="en-US" sz="1800" dirty="0">
                <a:solidFill>
                  <a:schemeClr val="bg1"/>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p:txBody>
      </p:sp>
      <p:pic>
        <p:nvPicPr>
          <p:cNvPr id="3" name="Picture 2"/>
          <p:cNvPicPr>
            <a:picLocks noChangeAspect="1"/>
          </p:cNvPicPr>
          <p:nvPr/>
        </p:nvPicPr>
        <p:blipFill>
          <a:blip r:embed="rId3"/>
          <a:stretch>
            <a:fillRect/>
          </a:stretch>
        </p:blipFill>
        <p:spPr>
          <a:xfrm>
            <a:off x="673831" y="2464489"/>
            <a:ext cx="5420581" cy="1684591"/>
          </a:xfrm>
          <a:prstGeom prst="rect">
            <a:avLst/>
          </a:prstGeom>
        </p:spPr>
      </p:pic>
      <p:cxnSp>
        <p:nvCxnSpPr>
          <p:cNvPr id="8" name="Straight Connector 7"/>
          <p:cNvCxnSpPr/>
          <p:nvPr/>
        </p:nvCxnSpPr>
        <p:spPr>
          <a:xfrm>
            <a:off x="693812" y="4824804"/>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812" y="4859868"/>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4"/>
              </a:rPr>
              <a:t>Service Definition</a:t>
            </a:r>
            <a:endParaRPr lang="en-US" sz="1800" dirty="0">
              <a:solidFill>
                <a:schemeClr val="bg1"/>
              </a:solidFill>
            </a:endParaRPr>
          </a:p>
        </p:txBody>
      </p:sp>
      <p:sp>
        <p:nvSpPr>
          <p:cNvPr id="10" name="TextBox 9">
            <a:extLst>
              <a:ext uri="{FF2B5EF4-FFF2-40B4-BE49-F238E27FC236}">
                <a16:creationId xmlns:a16="http://schemas.microsoft.com/office/drawing/2014/main" id="{0ED6B133-127C-45F7-A6F7-791D612BB43A}"/>
              </a:ext>
            </a:extLst>
          </p:cNvPr>
          <p:cNvSpPr txBox="1"/>
          <p:nvPr/>
        </p:nvSpPr>
        <p:spPr>
          <a:xfrm>
            <a:off x="693812" y="4354329"/>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60469992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Service Binding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646331"/>
          </a:xfrm>
          <a:prstGeom prst="rect">
            <a:avLst/>
          </a:prstGeom>
        </p:spPr>
        <p:txBody>
          <a:bodyPr wrap="square">
            <a:spAutoFit/>
          </a:bodyPr>
          <a:lstStyle/>
          <a:p>
            <a:pPr algn="just"/>
            <a:r>
              <a:rPr lang="en-US" sz="1800" dirty="0">
                <a:solidFill>
                  <a:schemeClr val="bg1"/>
                </a:solidFill>
              </a:rPr>
              <a:t>A service binding implements the protocol that is used for the OData service. It uses a service definition that projects the data models and their related behaviors to the service.</a:t>
            </a:r>
          </a:p>
        </p:txBody>
      </p:sp>
      <p:pic>
        <p:nvPicPr>
          <p:cNvPr id="3" name="Picture 2"/>
          <p:cNvPicPr>
            <a:picLocks noChangeAspect="1"/>
          </p:cNvPicPr>
          <p:nvPr/>
        </p:nvPicPr>
        <p:blipFill>
          <a:blip r:embed="rId3"/>
          <a:stretch>
            <a:fillRect/>
          </a:stretch>
        </p:blipFill>
        <p:spPr>
          <a:xfrm>
            <a:off x="1712425" y="1718206"/>
            <a:ext cx="8813333" cy="4570550"/>
          </a:xfrm>
          <a:prstGeom prst="rect">
            <a:avLst/>
          </a:prstGeom>
        </p:spPr>
      </p:pic>
    </p:spTree>
    <p:extLst>
      <p:ext uri="{BB962C8B-B14F-4D97-AF65-F5344CB8AC3E}">
        <p14:creationId xmlns:p14="http://schemas.microsoft.com/office/powerpoint/2010/main" val="416814405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BAS Introduction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3970318"/>
          </a:xfrm>
          <a:prstGeom prst="rect">
            <a:avLst/>
          </a:prstGeom>
        </p:spPr>
        <p:txBody>
          <a:bodyPr wrap="square">
            <a:spAutoFit/>
          </a:bodyPr>
          <a:lstStyle/>
          <a:p>
            <a:pPr algn="just"/>
            <a:r>
              <a:rPr lang="en-US" sz="1800" dirty="0">
                <a:solidFill>
                  <a:schemeClr val="bg1"/>
                </a:solidFill>
              </a:rPr>
              <a:t>SAP Business Application Studio is a </a:t>
            </a:r>
            <a:r>
              <a:rPr lang="en-US" sz="1800" b="1" dirty="0">
                <a:solidFill>
                  <a:schemeClr val="bg1"/>
                </a:solidFill>
              </a:rPr>
              <a:t>new SAP Business Technology Platform (BTP) service</a:t>
            </a:r>
            <a:r>
              <a:rPr lang="en-US" sz="1800" dirty="0">
                <a:solidFill>
                  <a:schemeClr val="bg1"/>
                </a:solidFill>
              </a:rPr>
              <a:t> that offers a modern development environment tailored for efficient development of business applications for the SAP Intelligent Enterprise.</a:t>
            </a:r>
          </a:p>
          <a:p>
            <a:pPr algn="just"/>
            <a:endParaRPr lang="en-US" sz="1800" dirty="0">
              <a:solidFill>
                <a:schemeClr val="bg1"/>
              </a:solidFill>
            </a:endParaRPr>
          </a:p>
          <a:p>
            <a:pPr algn="just"/>
            <a:r>
              <a:rPr lang="en-US" sz="1800" dirty="0">
                <a:solidFill>
                  <a:schemeClr val="bg1"/>
                </a:solidFill>
              </a:rPr>
              <a:t>SAP Business Application Studio provides a tailor-made development environment for various development scenarios, such as SAP Fiori, SAP S/4HANA extension, and Workflow. With each of these scenarios, you can create different types of applications.</a:t>
            </a:r>
          </a:p>
          <a:p>
            <a:pPr algn="just"/>
            <a:endParaRPr lang="en-US" sz="1800" dirty="0">
              <a:solidFill>
                <a:schemeClr val="bg1"/>
              </a:solidFill>
            </a:endParaRPr>
          </a:p>
          <a:p>
            <a:pPr algn="just"/>
            <a:r>
              <a:rPr lang="en-US" sz="1800" dirty="0">
                <a:solidFill>
                  <a:schemeClr val="bg1"/>
                </a:solidFill>
              </a:rPr>
              <a:t>These tools cover the end-to-end development cycle:</a:t>
            </a:r>
          </a:p>
          <a:p>
            <a:pPr marL="895243" lvl="1" indent="-285750" algn="just">
              <a:buFont typeface="Wingdings" panose="05000000000000000000" pitchFamily="2" charset="2"/>
              <a:buChar char="§"/>
            </a:pPr>
            <a:r>
              <a:rPr lang="en-US" sz="1800" dirty="0">
                <a:solidFill>
                  <a:schemeClr val="bg1"/>
                </a:solidFill>
              </a:rPr>
              <a:t>Clone an existing project with a Git client or create new project using templates.</a:t>
            </a:r>
          </a:p>
          <a:p>
            <a:pPr marL="895243" lvl="1" indent="-285750" algn="just">
              <a:buFont typeface="Wingdings" panose="05000000000000000000" pitchFamily="2" charset="2"/>
              <a:buChar char="§"/>
            </a:pPr>
            <a:r>
              <a:rPr lang="en-US" sz="1800" dirty="0">
                <a:solidFill>
                  <a:schemeClr val="bg1"/>
                </a:solidFill>
              </a:rPr>
              <a:t>Use editors for SAP-specific technologies.</a:t>
            </a:r>
          </a:p>
          <a:p>
            <a:pPr marL="895243" lvl="1" indent="-285750" algn="just">
              <a:buFont typeface="Wingdings" panose="05000000000000000000" pitchFamily="2" charset="2"/>
              <a:buChar char="§"/>
            </a:pPr>
            <a:r>
              <a:rPr lang="en-US" sz="1800" dirty="0">
                <a:solidFill>
                  <a:schemeClr val="bg1"/>
                </a:solidFill>
              </a:rPr>
              <a:t>Easily test your application on your dev space while consuming services from remote sources.</a:t>
            </a:r>
          </a:p>
          <a:p>
            <a:pPr marL="895243" lvl="1" indent="-285750" algn="just">
              <a:buFont typeface="Wingdings" panose="05000000000000000000" pitchFamily="2" charset="2"/>
              <a:buChar char="§"/>
            </a:pPr>
            <a:r>
              <a:rPr lang="en-US" sz="1800" dirty="0">
                <a:solidFill>
                  <a:schemeClr val="bg1"/>
                </a:solidFill>
              </a:rPr>
              <a:t>Build and deploy the application as a multitarget application (MTA).</a:t>
            </a:r>
          </a:p>
          <a:p>
            <a:pPr algn="just"/>
            <a:endParaRPr lang="en-US" sz="1800" dirty="0">
              <a:solidFill>
                <a:schemeClr val="bg1"/>
              </a:solidFill>
            </a:endParaRPr>
          </a:p>
        </p:txBody>
      </p:sp>
      <p:pic>
        <p:nvPicPr>
          <p:cNvPr id="5128" name="Picture 8" descr="Martin Maruskin blog (something about SAP): Starting with SAP Business  Application Studio (BAS)"/>
          <p:cNvPicPr>
            <a:picLocks noChangeAspect="1" noChangeArrowheads="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4103687" y="4696440"/>
            <a:ext cx="3981450"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79864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10929" y="212878"/>
            <a:ext cx="10969943" cy="711081"/>
          </a:xfrm>
        </p:spPr>
        <p:txBody>
          <a:bodyPr>
            <a:noAutofit/>
          </a:bodyPr>
          <a:lstStyle/>
          <a:p>
            <a:r>
              <a:rPr lang="en-IN" dirty="0">
                <a:solidFill>
                  <a:schemeClr val="bg1"/>
                </a:solidFill>
                <a:latin typeface="Cooper Black" panose="0208090404030B020404" pitchFamily="18" charset="0"/>
              </a:rPr>
              <a:t>Creating Fiori App on BAS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0" y="1901328"/>
            <a:ext cx="6768752" cy="4840040"/>
          </a:xfrm>
          <a:prstGeom prst="rect">
            <a:avLst/>
          </a:prstGeom>
        </p:spPr>
      </p:pic>
      <p:sp>
        <p:nvSpPr>
          <p:cNvPr id="10" name="Rectangle 9"/>
          <p:cNvSpPr/>
          <p:nvPr/>
        </p:nvSpPr>
        <p:spPr>
          <a:xfrm>
            <a:off x="615121" y="913119"/>
            <a:ext cx="10771237" cy="1200329"/>
          </a:xfrm>
          <a:prstGeom prst="rect">
            <a:avLst/>
          </a:prstGeom>
        </p:spPr>
        <p:txBody>
          <a:bodyPr wrap="square">
            <a:spAutoFit/>
          </a:bodyPr>
          <a:lstStyle/>
          <a:p>
            <a:pPr algn="just"/>
            <a:r>
              <a:rPr lang="en-US" sz="1800" dirty="0">
                <a:solidFill>
                  <a:schemeClr val="bg1"/>
                </a:solidFill>
              </a:rPr>
              <a:t>Creating Fiori App on BAS Using Service on Top of CDS Model.</a:t>
            </a:r>
          </a:p>
          <a:p>
            <a:pPr marL="342900" indent="-342900" algn="just">
              <a:buFont typeface="+mj-lt"/>
              <a:buAutoNum type="arabicPeriod"/>
            </a:pPr>
            <a:r>
              <a:rPr lang="en-US" sz="1800" dirty="0">
                <a:solidFill>
                  <a:schemeClr val="bg1"/>
                </a:solidFill>
              </a:rPr>
              <a:t>First Login Cloud Foundry ( cf login ).</a:t>
            </a:r>
          </a:p>
          <a:p>
            <a:pPr marL="342900" indent="-342900" algn="just">
              <a:buFont typeface="+mj-lt"/>
              <a:buAutoNum type="arabicPeriod"/>
            </a:pPr>
            <a:r>
              <a:rPr lang="en-US" sz="1800" dirty="0">
                <a:solidFill>
                  <a:schemeClr val="bg1"/>
                </a:solidFill>
              </a:rPr>
              <a:t>Select System ABAP Environment on SAP BTP.</a:t>
            </a:r>
          </a:p>
          <a:p>
            <a:pPr algn="just"/>
            <a:endParaRPr lang="en-US" sz="1800" dirty="0">
              <a:solidFill>
                <a:schemeClr val="bg1"/>
              </a:solidFill>
            </a:endParaRPr>
          </a:p>
        </p:txBody>
      </p:sp>
    </p:spTree>
    <p:extLst>
      <p:ext uri="{BB962C8B-B14F-4D97-AF65-F5344CB8AC3E}">
        <p14:creationId xmlns:p14="http://schemas.microsoft.com/office/powerpoint/2010/main" val="410870535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01</a:t>
            </a: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7384"/>
            <a:ext cx="12188826" cy="688538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233" y="-27384"/>
            <a:ext cx="12188825"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16" name="Title 2"/>
          <p:cNvSpPr txBox="1">
            <a:spLocks/>
          </p:cNvSpPr>
          <p:nvPr/>
        </p:nvSpPr>
        <p:spPr>
          <a:xfrm>
            <a:off x="609441" y="274639"/>
            <a:ext cx="10969943" cy="711081"/>
          </a:xfrm>
          <a:prstGeom prst="rect">
            <a:avLst/>
          </a:prstGeom>
        </p:spPr>
        <p:txBody>
          <a:bodyPr vert="horz" lIns="121899" tIns="60949" rIns="121899" bIns="60949"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dirty="0">
                <a:solidFill>
                  <a:schemeClr val="bg1"/>
                </a:solidFill>
                <a:latin typeface="Cooper Black" panose="0208090404030B020404" pitchFamily="18" charset="0"/>
              </a:rPr>
              <a:t>Agenda – Day 01</a:t>
            </a:r>
            <a:endParaRPr lang="en-IN"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189756" y="985720"/>
            <a:ext cx="8540223" cy="5323893"/>
          </a:xfrm>
          <a:prstGeom prst="rect">
            <a:avLst/>
          </a:prstGeom>
          <a:noFill/>
        </p:spPr>
        <p:txBody>
          <a:bodyPr wrap="square" rtlCol="0">
            <a:spAutoFit/>
          </a:bodyPr>
          <a:lstStyle/>
          <a:p>
            <a:pPr marL="742727" lvl="1" indent="-285664">
              <a:buFont typeface="Arial" panose="020B0604020202020204" pitchFamily="34" charset="0"/>
              <a:buChar char="•"/>
            </a:pPr>
            <a:r>
              <a:rPr lang="en-US" sz="1999" dirty="0">
                <a:solidFill>
                  <a:schemeClr val="bg1"/>
                </a:solidFill>
              </a:rPr>
              <a:t>Introduction</a:t>
            </a:r>
          </a:p>
          <a:p>
            <a:pPr marL="742727" lvl="1" indent="-285664">
              <a:buFont typeface="Arial" panose="020B0604020202020204" pitchFamily="34" charset="0"/>
              <a:buChar char="•"/>
            </a:pPr>
            <a:r>
              <a:rPr lang="en-US" sz="1999" dirty="0">
                <a:solidFill>
                  <a:schemeClr val="bg1"/>
                </a:solidFill>
              </a:rPr>
              <a:t>Introduction to this course</a:t>
            </a:r>
          </a:p>
          <a:p>
            <a:pPr marL="742727" lvl="1" indent="-285664">
              <a:buFont typeface="Arial" panose="020B0604020202020204" pitchFamily="34" charset="0"/>
              <a:buChar char="•"/>
            </a:pPr>
            <a:r>
              <a:rPr lang="en-US" sz="1999" dirty="0">
                <a:solidFill>
                  <a:schemeClr val="bg1"/>
                </a:solidFill>
              </a:rPr>
              <a:t>Development Tools – Eclipse and ADT</a:t>
            </a:r>
          </a:p>
          <a:p>
            <a:pPr marL="742727" lvl="1" indent="-285664">
              <a:buFont typeface="Arial" panose="020B0604020202020204" pitchFamily="34" charset="0"/>
              <a:buChar char="•"/>
            </a:pPr>
            <a:r>
              <a:rPr lang="en-US" sz="1999" dirty="0">
                <a:solidFill>
                  <a:schemeClr val="bg1"/>
                </a:solidFill>
              </a:rPr>
              <a:t>Business Application Studio</a:t>
            </a:r>
          </a:p>
          <a:p>
            <a:pPr marL="742727" lvl="1" indent="-285664">
              <a:buFont typeface="Arial" panose="020B0604020202020204" pitchFamily="34" charset="0"/>
              <a:buChar char="•"/>
            </a:pPr>
            <a:r>
              <a:rPr lang="en-US" sz="1999" dirty="0">
                <a:solidFill>
                  <a:schemeClr val="bg1"/>
                </a:solidFill>
              </a:rPr>
              <a:t>VS Code</a:t>
            </a:r>
          </a:p>
          <a:p>
            <a:pPr marL="742950" lvl="1" indent="-285750">
              <a:buFont typeface="Arial" panose="020B0604020202020204" pitchFamily="34" charset="0"/>
              <a:buChar char="•"/>
            </a:pPr>
            <a:r>
              <a:rPr lang="en-US" sz="2000" dirty="0">
                <a:solidFill>
                  <a:schemeClr val="bg1"/>
                </a:solidFill>
              </a:rPr>
              <a:t>Difference between On-premise and Cloud</a:t>
            </a:r>
          </a:p>
          <a:p>
            <a:pPr marL="742950" lvl="1" indent="-285750">
              <a:buFont typeface="Arial" panose="020B0604020202020204" pitchFamily="34" charset="0"/>
              <a:buChar char="•"/>
            </a:pPr>
            <a:r>
              <a:rPr lang="en-US" sz="2000" dirty="0">
                <a:solidFill>
                  <a:schemeClr val="bg1"/>
                </a:solidFill>
              </a:rPr>
              <a:t>Type of offerings</a:t>
            </a:r>
          </a:p>
          <a:p>
            <a:pPr marL="742950" lvl="1" indent="-285750">
              <a:buFont typeface="Arial" panose="020B0604020202020204" pitchFamily="34" charset="0"/>
              <a:buChar char="•"/>
            </a:pPr>
            <a:r>
              <a:rPr lang="en-US" sz="2000" dirty="0">
                <a:solidFill>
                  <a:schemeClr val="bg1"/>
                </a:solidFill>
              </a:rPr>
              <a:t>What is BTP</a:t>
            </a:r>
          </a:p>
          <a:p>
            <a:pPr marL="742950" lvl="1" indent="-285750">
              <a:buFont typeface="Arial" panose="020B0604020202020204" pitchFamily="34" charset="0"/>
              <a:buChar char="•"/>
            </a:pPr>
            <a:r>
              <a:rPr lang="en-US" sz="2000" dirty="0">
                <a:solidFill>
                  <a:schemeClr val="bg1"/>
                </a:solidFill>
              </a:rPr>
              <a:t>Using Eclipse Development Tool for ABAP Development</a:t>
            </a:r>
          </a:p>
          <a:p>
            <a:pPr marL="742950" lvl="1" indent="-285750">
              <a:buFont typeface="Arial" panose="020B0604020202020204" pitchFamily="34" charset="0"/>
              <a:buChar char="•"/>
            </a:pPr>
            <a:r>
              <a:rPr lang="en-US" sz="2000" dirty="0">
                <a:solidFill>
                  <a:schemeClr val="bg1"/>
                </a:solidFill>
              </a:rPr>
              <a:t>Create DB Tables using Eclipse</a:t>
            </a:r>
          </a:p>
          <a:p>
            <a:pPr marL="742950" lvl="1" indent="-285750">
              <a:buFont typeface="Arial" panose="020B0604020202020204" pitchFamily="34" charset="0"/>
              <a:buChar char="•"/>
            </a:pPr>
            <a:r>
              <a:rPr lang="en-US" sz="2000" dirty="0">
                <a:solidFill>
                  <a:schemeClr val="bg1"/>
                </a:solidFill>
              </a:rPr>
              <a:t>Load Sample Data to the demo Tables</a:t>
            </a:r>
          </a:p>
          <a:p>
            <a:pPr marL="742950" lvl="1" indent="-285750">
              <a:buFont typeface="Arial" panose="020B0604020202020204" pitchFamily="34" charset="0"/>
              <a:buChar char="•"/>
            </a:pPr>
            <a:r>
              <a:rPr lang="en-US" sz="2000" dirty="0">
                <a:solidFill>
                  <a:schemeClr val="bg1"/>
                </a:solidFill>
              </a:rPr>
              <a:t>Introduction to CDS Views Basics</a:t>
            </a:r>
          </a:p>
          <a:p>
            <a:pPr marL="742950" lvl="1" indent="-285750">
              <a:buFont typeface="Arial" panose="020B0604020202020204" pitchFamily="34" charset="0"/>
              <a:buChar char="•"/>
            </a:pPr>
            <a:r>
              <a:rPr lang="en-US" sz="2000" dirty="0">
                <a:solidFill>
                  <a:schemeClr val="bg1"/>
                </a:solidFill>
              </a:rPr>
              <a:t>Introduction to CDS entities</a:t>
            </a:r>
          </a:p>
          <a:p>
            <a:pPr marL="742950" lvl="1" indent="-285750">
              <a:buFont typeface="Arial" panose="020B0604020202020204" pitchFamily="34" charset="0"/>
              <a:buChar char="•"/>
            </a:pPr>
            <a:r>
              <a:rPr lang="en-US" sz="2000" dirty="0">
                <a:solidFill>
                  <a:schemeClr val="bg1"/>
                </a:solidFill>
              </a:rPr>
              <a:t>Describing AMDP with Use Case</a:t>
            </a:r>
          </a:p>
          <a:p>
            <a:pPr marL="742950" lvl="1" indent="-285750">
              <a:buFont typeface="Arial" panose="020B0604020202020204" pitchFamily="34" charset="0"/>
              <a:buChar char="•"/>
            </a:pPr>
            <a:r>
              <a:rPr lang="en-US" sz="2000" dirty="0">
                <a:solidFill>
                  <a:schemeClr val="bg1"/>
                </a:solidFill>
              </a:rPr>
              <a:t>Table function</a:t>
            </a:r>
          </a:p>
          <a:p>
            <a:pPr marL="742950" lvl="1" indent="-285750">
              <a:buFont typeface="Arial" panose="020B0604020202020204" pitchFamily="34" charset="0"/>
              <a:buChar char="•"/>
            </a:pPr>
            <a:r>
              <a:rPr lang="en-US" sz="2000" dirty="0">
                <a:solidFill>
                  <a:schemeClr val="bg1"/>
                </a:solidFill>
              </a:rPr>
              <a:t>Service Definition &amp; Service Binding</a:t>
            </a:r>
          </a:p>
          <a:p>
            <a:pPr marL="742950" lvl="1" indent="-285750">
              <a:buFont typeface="Arial" panose="020B0604020202020204" pitchFamily="34" charset="0"/>
              <a:buChar char="•"/>
            </a:pPr>
            <a:r>
              <a:rPr lang="en-US" sz="2000" dirty="0">
                <a:solidFill>
                  <a:schemeClr val="bg1"/>
                </a:solidFill>
              </a:rPr>
              <a:t>Introduction to SAP Business Application Studio</a:t>
            </a:r>
          </a:p>
        </p:txBody>
      </p:sp>
    </p:spTree>
    <p:extLst>
      <p:ext uri="{BB962C8B-B14F-4D97-AF65-F5344CB8AC3E}">
        <p14:creationId xmlns:p14="http://schemas.microsoft.com/office/powerpoint/2010/main" val="381888334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Rectangle 357">
            <a:extLst>
              <a:ext uri="{FF2B5EF4-FFF2-40B4-BE49-F238E27FC236}">
                <a16:creationId xmlns:a16="http://schemas.microsoft.com/office/drawing/2014/main" id="{E326B370-DC08-4FA5-85F8-AF9E375072F8}"/>
              </a:ext>
            </a:extLst>
          </p:cNvPr>
          <p:cNvSpPr/>
          <p:nvPr/>
        </p:nvSpPr>
        <p:spPr>
          <a:xfrm>
            <a:off x="0" y="-27384"/>
            <a:ext cx="12187920" cy="6885384"/>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357" name="Group 356">
            <a:extLst>
              <a:ext uri="{FF2B5EF4-FFF2-40B4-BE49-F238E27FC236}">
                <a16:creationId xmlns:a16="http://schemas.microsoft.com/office/drawing/2014/main" id="{41D57074-46F5-45B1-B935-ACC0760C5400}"/>
              </a:ext>
            </a:extLst>
          </p:cNvPr>
          <p:cNvGrpSpPr/>
          <p:nvPr/>
        </p:nvGrpSpPr>
        <p:grpSpPr>
          <a:xfrm>
            <a:off x="2509717" y="4869160"/>
            <a:ext cx="7169391" cy="1819708"/>
            <a:chOff x="2671295" y="4125921"/>
            <a:chExt cx="7169391" cy="1819708"/>
          </a:xfrm>
        </p:grpSpPr>
        <p:grpSp>
          <p:nvGrpSpPr>
            <p:cNvPr id="304" name="Group 303">
              <a:extLst>
                <a:ext uri="{FF2B5EF4-FFF2-40B4-BE49-F238E27FC236}">
                  <a16:creationId xmlns:a16="http://schemas.microsoft.com/office/drawing/2014/main" id="{2ADCC34C-5079-4AB9-A728-303F7F62970F}"/>
                </a:ext>
              </a:extLst>
            </p:cNvPr>
            <p:cNvGrpSpPr/>
            <p:nvPr/>
          </p:nvGrpSpPr>
          <p:grpSpPr>
            <a:xfrm>
              <a:off x="2671295" y="4125921"/>
              <a:ext cx="1696769" cy="1646684"/>
              <a:chOff x="4763" y="4763"/>
              <a:chExt cx="4410075" cy="4279900"/>
            </a:xfrm>
            <a:solidFill>
              <a:schemeClr val="tx1">
                <a:lumMod val="75000"/>
                <a:lumOff val="25000"/>
              </a:schemeClr>
            </a:solidFill>
          </p:grpSpPr>
          <p:sp>
            <p:nvSpPr>
              <p:cNvPr id="253" name="Freeform 45">
                <a:extLst>
                  <a:ext uri="{FF2B5EF4-FFF2-40B4-BE49-F238E27FC236}">
                    <a16:creationId xmlns:a16="http://schemas.microsoft.com/office/drawing/2014/main" id="{C876B178-E1CA-4614-A48B-7A86A65ED9AC}"/>
                  </a:ext>
                </a:extLst>
              </p:cNvPr>
              <p:cNvSpPr>
                <a:spLocks/>
              </p:cNvSpPr>
              <p:nvPr/>
            </p:nvSpPr>
            <p:spPr bwMode="auto">
              <a:xfrm>
                <a:off x="3273425" y="2690813"/>
                <a:ext cx="1141413" cy="1593850"/>
              </a:xfrm>
              <a:custGeom>
                <a:avLst/>
                <a:gdLst>
                  <a:gd name="T0" fmla="*/ 530 w 530"/>
                  <a:gd name="T1" fmla="*/ 18 h 742"/>
                  <a:gd name="T2" fmla="*/ 530 w 530"/>
                  <a:gd name="T3" fmla="*/ 707 h 742"/>
                  <a:gd name="T4" fmla="*/ 495 w 530"/>
                  <a:gd name="T5" fmla="*/ 742 h 742"/>
                  <a:gd name="T6" fmla="*/ 0 w 530"/>
                  <a:gd name="T7" fmla="*/ 742 h 742"/>
                  <a:gd name="T8" fmla="*/ 0 w 530"/>
                  <a:gd name="T9" fmla="*/ 0 h 742"/>
                  <a:gd name="T10" fmla="*/ 71 w 530"/>
                  <a:gd name="T11" fmla="*/ 0 h 742"/>
                  <a:gd name="T12" fmla="*/ 71 w 530"/>
                  <a:gd name="T13" fmla="*/ 18 h 742"/>
                  <a:gd name="T14" fmla="*/ 87 w 530"/>
                  <a:gd name="T15" fmla="*/ 0 h 742"/>
                  <a:gd name="T16" fmla="*/ 514 w 530"/>
                  <a:gd name="T17" fmla="*/ 0 h 742"/>
                  <a:gd name="T18" fmla="*/ 530 w 530"/>
                  <a:gd name="T19"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0" h="742">
                    <a:moveTo>
                      <a:pt x="530" y="18"/>
                    </a:moveTo>
                    <a:cubicBezTo>
                      <a:pt x="530" y="707"/>
                      <a:pt x="530" y="707"/>
                      <a:pt x="530" y="707"/>
                    </a:cubicBezTo>
                    <a:cubicBezTo>
                      <a:pt x="530" y="726"/>
                      <a:pt x="514" y="742"/>
                      <a:pt x="495" y="742"/>
                    </a:cubicBezTo>
                    <a:cubicBezTo>
                      <a:pt x="0" y="742"/>
                      <a:pt x="0" y="742"/>
                      <a:pt x="0" y="742"/>
                    </a:cubicBezTo>
                    <a:cubicBezTo>
                      <a:pt x="0" y="0"/>
                      <a:pt x="0" y="0"/>
                      <a:pt x="0" y="0"/>
                    </a:cubicBezTo>
                    <a:cubicBezTo>
                      <a:pt x="71" y="0"/>
                      <a:pt x="71" y="0"/>
                      <a:pt x="71" y="0"/>
                    </a:cubicBezTo>
                    <a:cubicBezTo>
                      <a:pt x="71" y="18"/>
                      <a:pt x="71" y="18"/>
                      <a:pt x="71" y="18"/>
                    </a:cubicBezTo>
                    <a:cubicBezTo>
                      <a:pt x="87" y="0"/>
                      <a:pt x="87" y="0"/>
                      <a:pt x="87" y="0"/>
                    </a:cubicBezTo>
                    <a:cubicBezTo>
                      <a:pt x="514" y="0"/>
                      <a:pt x="514" y="0"/>
                      <a:pt x="514" y="0"/>
                    </a:cubicBezTo>
                    <a:lnTo>
                      <a:pt x="530" y="1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6">
                <a:extLst>
                  <a:ext uri="{FF2B5EF4-FFF2-40B4-BE49-F238E27FC236}">
                    <a16:creationId xmlns:a16="http://schemas.microsoft.com/office/drawing/2014/main" id="{A936B0EE-FEA8-427F-850C-26B76F3EB9F4}"/>
                  </a:ext>
                </a:extLst>
              </p:cNvPr>
              <p:cNvSpPr>
                <a:spLocks/>
              </p:cNvSpPr>
              <p:nvPr/>
            </p:nvSpPr>
            <p:spPr bwMode="auto">
              <a:xfrm>
                <a:off x="1525588" y="833438"/>
                <a:ext cx="152400" cy="608013"/>
              </a:xfrm>
              <a:custGeom>
                <a:avLst/>
                <a:gdLst>
                  <a:gd name="T0" fmla="*/ 36 w 71"/>
                  <a:gd name="T1" fmla="*/ 283 h 283"/>
                  <a:gd name="T2" fmla="*/ 0 w 71"/>
                  <a:gd name="T3" fmla="*/ 248 h 283"/>
                  <a:gd name="T4" fmla="*/ 0 w 71"/>
                  <a:gd name="T5" fmla="*/ 36 h 283"/>
                  <a:gd name="T6" fmla="*/ 36 w 71"/>
                  <a:gd name="T7" fmla="*/ 0 h 283"/>
                  <a:gd name="T8" fmla="*/ 71 w 71"/>
                  <a:gd name="T9" fmla="*/ 36 h 283"/>
                  <a:gd name="T10" fmla="*/ 71 w 71"/>
                  <a:gd name="T11" fmla="*/ 248 h 283"/>
                  <a:gd name="T12" fmla="*/ 36 w 71"/>
                  <a:gd name="T13" fmla="*/ 283 h 283"/>
                </a:gdLst>
                <a:ahLst/>
                <a:cxnLst>
                  <a:cxn ang="0">
                    <a:pos x="T0" y="T1"/>
                  </a:cxn>
                  <a:cxn ang="0">
                    <a:pos x="T2" y="T3"/>
                  </a:cxn>
                  <a:cxn ang="0">
                    <a:pos x="T4" y="T5"/>
                  </a:cxn>
                  <a:cxn ang="0">
                    <a:pos x="T6" y="T7"/>
                  </a:cxn>
                  <a:cxn ang="0">
                    <a:pos x="T8" y="T9"/>
                  </a:cxn>
                  <a:cxn ang="0">
                    <a:pos x="T10" y="T11"/>
                  </a:cxn>
                  <a:cxn ang="0">
                    <a:pos x="T12" y="T13"/>
                  </a:cxn>
                </a:cxnLst>
                <a:rect l="0" t="0" r="r" b="b"/>
                <a:pathLst>
                  <a:path w="71" h="283">
                    <a:moveTo>
                      <a:pt x="36" y="283"/>
                    </a:moveTo>
                    <a:cubicBezTo>
                      <a:pt x="16" y="283"/>
                      <a:pt x="0" y="267"/>
                      <a:pt x="0" y="248"/>
                    </a:cubicBezTo>
                    <a:cubicBezTo>
                      <a:pt x="0" y="36"/>
                      <a:pt x="0" y="36"/>
                      <a:pt x="0" y="36"/>
                    </a:cubicBezTo>
                    <a:cubicBezTo>
                      <a:pt x="0" y="16"/>
                      <a:pt x="16" y="0"/>
                      <a:pt x="36" y="0"/>
                    </a:cubicBezTo>
                    <a:cubicBezTo>
                      <a:pt x="55" y="0"/>
                      <a:pt x="71" y="16"/>
                      <a:pt x="71" y="36"/>
                    </a:cubicBezTo>
                    <a:cubicBezTo>
                      <a:pt x="71" y="248"/>
                      <a:pt x="71" y="248"/>
                      <a:pt x="71" y="248"/>
                    </a:cubicBezTo>
                    <a:cubicBezTo>
                      <a:pt x="71" y="267"/>
                      <a:pt x="55" y="283"/>
                      <a:pt x="36" y="28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7">
                <a:extLst>
                  <a:ext uri="{FF2B5EF4-FFF2-40B4-BE49-F238E27FC236}">
                    <a16:creationId xmlns:a16="http://schemas.microsoft.com/office/drawing/2014/main" id="{DF5E4A8D-476D-4DA8-A915-EAF591EBB0E7}"/>
                  </a:ext>
                </a:extLst>
              </p:cNvPr>
              <p:cNvSpPr>
                <a:spLocks/>
              </p:cNvSpPr>
              <p:nvPr/>
            </p:nvSpPr>
            <p:spPr bwMode="auto">
              <a:xfrm>
                <a:off x="1217613" y="1366838"/>
                <a:ext cx="768350" cy="377825"/>
              </a:xfrm>
              <a:custGeom>
                <a:avLst/>
                <a:gdLst>
                  <a:gd name="T0" fmla="*/ 357 w 357"/>
                  <a:gd name="T1" fmla="*/ 176 h 176"/>
                  <a:gd name="T2" fmla="*/ 0 w 357"/>
                  <a:gd name="T3" fmla="*/ 176 h 176"/>
                  <a:gd name="T4" fmla="*/ 179 w 357"/>
                  <a:gd name="T5" fmla="*/ 0 h 176"/>
                  <a:gd name="T6" fmla="*/ 357 w 357"/>
                  <a:gd name="T7" fmla="*/ 176 h 176"/>
                </a:gdLst>
                <a:ahLst/>
                <a:cxnLst>
                  <a:cxn ang="0">
                    <a:pos x="T0" y="T1"/>
                  </a:cxn>
                  <a:cxn ang="0">
                    <a:pos x="T2" y="T3"/>
                  </a:cxn>
                  <a:cxn ang="0">
                    <a:pos x="T4" y="T5"/>
                  </a:cxn>
                  <a:cxn ang="0">
                    <a:pos x="T6" y="T7"/>
                  </a:cxn>
                </a:cxnLst>
                <a:rect l="0" t="0" r="r" b="b"/>
                <a:pathLst>
                  <a:path w="357" h="176">
                    <a:moveTo>
                      <a:pt x="357" y="176"/>
                    </a:moveTo>
                    <a:cubicBezTo>
                      <a:pt x="0" y="176"/>
                      <a:pt x="0" y="176"/>
                      <a:pt x="0" y="176"/>
                    </a:cubicBezTo>
                    <a:cubicBezTo>
                      <a:pt x="5" y="80"/>
                      <a:pt x="82" y="3"/>
                      <a:pt x="179" y="0"/>
                    </a:cubicBezTo>
                    <a:cubicBezTo>
                      <a:pt x="275" y="3"/>
                      <a:pt x="352" y="80"/>
                      <a:pt x="357" y="17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8">
                <a:extLst>
                  <a:ext uri="{FF2B5EF4-FFF2-40B4-BE49-F238E27FC236}">
                    <a16:creationId xmlns:a16="http://schemas.microsoft.com/office/drawing/2014/main" id="{5901EBAB-6D2A-4A00-96B3-D848158D2EA8}"/>
                  </a:ext>
                </a:extLst>
              </p:cNvPr>
              <p:cNvSpPr>
                <a:spLocks/>
              </p:cNvSpPr>
              <p:nvPr/>
            </p:nvSpPr>
            <p:spPr bwMode="auto">
              <a:xfrm>
                <a:off x="309563" y="1858963"/>
                <a:ext cx="531813" cy="454025"/>
              </a:xfrm>
              <a:custGeom>
                <a:avLst/>
                <a:gdLst>
                  <a:gd name="T0" fmla="*/ 36 w 247"/>
                  <a:gd name="T1" fmla="*/ 0 h 212"/>
                  <a:gd name="T2" fmla="*/ 212 w 247"/>
                  <a:gd name="T3" fmla="*/ 0 h 212"/>
                  <a:gd name="T4" fmla="*/ 247 w 247"/>
                  <a:gd name="T5" fmla="*/ 35 h 212"/>
                  <a:gd name="T6" fmla="*/ 247 w 247"/>
                  <a:gd name="T7" fmla="*/ 212 h 212"/>
                  <a:gd name="T8" fmla="*/ 0 w 247"/>
                  <a:gd name="T9" fmla="*/ 212 h 212"/>
                  <a:gd name="T10" fmla="*/ 0 w 247"/>
                  <a:gd name="T11" fmla="*/ 35 h 212"/>
                  <a:gd name="T12" fmla="*/ 36 w 247"/>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247" h="212">
                    <a:moveTo>
                      <a:pt x="36" y="0"/>
                    </a:moveTo>
                    <a:cubicBezTo>
                      <a:pt x="212" y="0"/>
                      <a:pt x="212" y="0"/>
                      <a:pt x="212" y="0"/>
                    </a:cubicBezTo>
                    <a:cubicBezTo>
                      <a:pt x="232" y="0"/>
                      <a:pt x="247" y="16"/>
                      <a:pt x="247" y="35"/>
                    </a:cubicBezTo>
                    <a:cubicBezTo>
                      <a:pt x="247" y="212"/>
                      <a:pt x="247" y="212"/>
                      <a:pt x="247" y="212"/>
                    </a:cubicBezTo>
                    <a:cubicBezTo>
                      <a:pt x="0" y="212"/>
                      <a:pt x="0" y="212"/>
                      <a:pt x="0" y="212"/>
                    </a:cubicBezTo>
                    <a:cubicBezTo>
                      <a:pt x="0" y="35"/>
                      <a:pt x="0" y="35"/>
                      <a:pt x="0" y="35"/>
                    </a:cubicBezTo>
                    <a:cubicBezTo>
                      <a:pt x="0" y="16"/>
                      <a:pt x="16" y="0"/>
                      <a:pt x="3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9">
                <a:extLst>
                  <a:ext uri="{FF2B5EF4-FFF2-40B4-BE49-F238E27FC236}">
                    <a16:creationId xmlns:a16="http://schemas.microsoft.com/office/drawing/2014/main" id="{EDF276B5-1202-4C01-A77C-5A6FA8876241}"/>
                  </a:ext>
                </a:extLst>
              </p:cNvPr>
              <p:cNvSpPr>
                <a:spLocks/>
              </p:cNvSpPr>
              <p:nvPr/>
            </p:nvSpPr>
            <p:spPr bwMode="auto">
              <a:xfrm>
                <a:off x="2590800" y="342900"/>
                <a:ext cx="608013" cy="831850"/>
              </a:xfrm>
              <a:custGeom>
                <a:avLst/>
                <a:gdLst>
                  <a:gd name="T0" fmla="*/ 35 w 282"/>
                  <a:gd name="T1" fmla="*/ 0 h 388"/>
                  <a:gd name="T2" fmla="*/ 247 w 282"/>
                  <a:gd name="T3" fmla="*/ 0 h 388"/>
                  <a:gd name="T4" fmla="*/ 282 w 282"/>
                  <a:gd name="T5" fmla="*/ 35 h 388"/>
                  <a:gd name="T6" fmla="*/ 282 w 282"/>
                  <a:gd name="T7" fmla="*/ 353 h 388"/>
                  <a:gd name="T8" fmla="*/ 247 w 282"/>
                  <a:gd name="T9" fmla="*/ 388 h 388"/>
                  <a:gd name="T10" fmla="*/ 35 w 282"/>
                  <a:gd name="T11" fmla="*/ 388 h 388"/>
                  <a:gd name="T12" fmla="*/ 0 w 282"/>
                  <a:gd name="T13" fmla="*/ 353 h 388"/>
                  <a:gd name="T14" fmla="*/ 0 w 282"/>
                  <a:gd name="T15" fmla="*/ 35 h 388"/>
                  <a:gd name="T16" fmla="*/ 35 w 282"/>
                  <a:gd name="T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88">
                    <a:moveTo>
                      <a:pt x="35" y="0"/>
                    </a:moveTo>
                    <a:cubicBezTo>
                      <a:pt x="247" y="0"/>
                      <a:pt x="247" y="0"/>
                      <a:pt x="247" y="0"/>
                    </a:cubicBezTo>
                    <a:cubicBezTo>
                      <a:pt x="266" y="0"/>
                      <a:pt x="282" y="16"/>
                      <a:pt x="282" y="35"/>
                    </a:cubicBezTo>
                    <a:cubicBezTo>
                      <a:pt x="282" y="353"/>
                      <a:pt x="282" y="353"/>
                      <a:pt x="282" y="353"/>
                    </a:cubicBezTo>
                    <a:cubicBezTo>
                      <a:pt x="282" y="372"/>
                      <a:pt x="266" y="388"/>
                      <a:pt x="247" y="388"/>
                    </a:cubicBezTo>
                    <a:cubicBezTo>
                      <a:pt x="35" y="388"/>
                      <a:pt x="35" y="388"/>
                      <a:pt x="35" y="388"/>
                    </a:cubicBezTo>
                    <a:cubicBezTo>
                      <a:pt x="15" y="388"/>
                      <a:pt x="0" y="372"/>
                      <a:pt x="0" y="353"/>
                    </a:cubicBezTo>
                    <a:cubicBezTo>
                      <a:pt x="0" y="35"/>
                      <a:pt x="0" y="35"/>
                      <a:pt x="0" y="35"/>
                    </a:cubicBezTo>
                    <a:cubicBezTo>
                      <a:pt x="0" y="16"/>
                      <a:pt x="15" y="0"/>
                      <a:pt x="35"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Freeform 50">
                <a:extLst>
                  <a:ext uri="{FF2B5EF4-FFF2-40B4-BE49-F238E27FC236}">
                    <a16:creationId xmlns:a16="http://schemas.microsoft.com/office/drawing/2014/main" id="{F29DA9CE-B328-4320-933C-3404C4146FCE}"/>
                  </a:ext>
                </a:extLst>
              </p:cNvPr>
              <p:cNvSpPr>
                <a:spLocks/>
              </p:cNvSpPr>
              <p:nvPr/>
            </p:nvSpPr>
            <p:spPr bwMode="auto">
              <a:xfrm>
                <a:off x="2513013" y="1100138"/>
                <a:ext cx="760413" cy="1212850"/>
              </a:xfrm>
              <a:custGeom>
                <a:avLst/>
                <a:gdLst>
                  <a:gd name="T0" fmla="*/ 36 w 353"/>
                  <a:gd name="T1" fmla="*/ 0 h 565"/>
                  <a:gd name="T2" fmla="*/ 318 w 353"/>
                  <a:gd name="T3" fmla="*/ 0 h 565"/>
                  <a:gd name="T4" fmla="*/ 353 w 353"/>
                  <a:gd name="T5" fmla="*/ 35 h 565"/>
                  <a:gd name="T6" fmla="*/ 353 w 353"/>
                  <a:gd name="T7" fmla="*/ 530 h 565"/>
                  <a:gd name="T8" fmla="*/ 318 w 353"/>
                  <a:gd name="T9" fmla="*/ 565 h 565"/>
                  <a:gd name="T10" fmla="*/ 36 w 353"/>
                  <a:gd name="T11" fmla="*/ 565 h 565"/>
                  <a:gd name="T12" fmla="*/ 0 w 353"/>
                  <a:gd name="T13" fmla="*/ 530 h 565"/>
                  <a:gd name="T14" fmla="*/ 0 w 353"/>
                  <a:gd name="T15" fmla="*/ 35 h 565"/>
                  <a:gd name="T16" fmla="*/ 36 w 353"/>
                  <a:gd name="T17"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565">
                    <a:moveTo>
                      <a:pt x="36" y="0"/>
                    </a:moveTo>
                    <a:cubicBezTo>
                      <a:pt x="318" y="0"/>
                      <a:pt x="318" y="0"/>
                      <a:pt x="318" y="0"/>
                    </a:cubicBezTo>
                    <a:cubicBezTo>
                      <a:pt x="338" y="0"/>
                      <a:pt x="353" y="16"/>
                      <a:pt x="353" y="35"/>
                    </a:cubicBezTo>
                    <a:cubicBezTo>
                      <a:pt x="353" y="530"/>
                      <a:pt x="353" y="530"/>
                      <a:pt x="353" y="530"/>
                    </a:cubicBezTo>
                    <a:cubicBezTo>
                      <a:pt x="353" y="549"/>
                      <a:pt x="338" y="565"/>
                      <a:pt x="318" y="565"/>
                    </a:cubicBezTo>
                    <a:cubicBezTo>
                      <a:pt x="36" y="565"/>
                      <a:pt x="36" y="565"/>
                      <a:pt x="36" y="565"/>
                    </a:cubicBezTo>
                    <a:cubicBezTo>
                      <a:pt x="16" y="565"/>
                      <a:pt x="0" y="549"/>
                      <a:pt x="0" y="530"/>
                    </a:cubicBezTo>
                    <a:cubicBezTo>
                      <a:pt x="0" y="35"/>
                      <a:pt x="0" y="35"/>
                      <a:pt x="0" y="35"/>
                    </a:cubicBezTo>
                    <a:cubicBezTo>
                      <a:pt x="0" y="16"/>
                      <a:pt x="16" y="0"/>
                      <a:pt x="3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9" name="Freeform 51">
                <a:extLst>
                  <a:ext uri="{FF2B5EF4-FFF2-40B4-BE49-F238E27FC236}">
                    <a16:creationId xmlns:a16="http://schemas.microsoft.com/office/drawing/2014/main" id="{2E1947A2-55B1-40E8-B758-30D46222736D}"/>
                  </a:ext>
                </a:extLst>
              </p:cNvPr>
              <p:cNvSpPr>
                <a:spLocks/>
              </p:cNvSpPr>
              <p:nvPr/>
            </p:nvSpPr>
            <p:spPr bwMode="auto">
              <a:xfrm>
                <a:off x="4763" y="2160588"/>
                <a:ext cx="1444625" cy="2124075"/>
              </a:xfrm>
              <a:custGeom>
                <a:avLst/>
                <a:gdLst>
                  <a:gd name="T0" fmla="*/ 35 w 671"/>
                  <a:gd name="T1" fmla="*/ 0 h 989"/>
                  <a:gd name="T2" fmla="*/ 671 w 671"/>
                  <a:gd name="T3" fmla="*/ 0 h 989"/>
                  <a:gd name="T4" fmla="*/ 671 w 671"/>
                  <a:gd name="T5" fmla="*/ 989 h 989"/>
                  <a:gd name="T6" fmla="*/ 35 w 671"/>
                  <a:gd name="T7" fmla="*/ 989 h 989"/>
                  <a:gd name="T8" fmla="*/ 0 w 671"/>
                  <a:gd name="T9" fmla="*/ 954 h 989"/>
                  <a:gd name="T10" fmla="*/ 0 w 671"/>
                  <a:gd name="T11" fmla="*/ 36 h 989"/>
                  <a:gd name="T12" fmla="*/ 35 w 671"/>
                  <a:gd name="T13" fmla="*/ 0 h 989"/>
                </a:gdLst>
                <a:ahLst/>
                <a:cxnLst>
                  <a:cxn ang="0">
                    <a:pos x="T0" y="T1"/>
                  </a:cxn>
                  <a:cxn ang="0">
                    <a:pos x="T2" y="T3"/>
                  </a:cxn>
                  <a:cxn ang="0">
                    <a:pos x="T4" y="T5"/>
                  </a:cxn>
                  <a:cxn ang="0">
                    <a:pos x="T6" y="T7"/>
                  </a:cxn>
                  <a:cxn ang="0">
                    <a:pos x="T8" y="T9"/>
                  </a:cxn>
                  <a:cxn ang="0">
                    <a:pos x="T10" y="T11"/>
                  </a:cxn>
                  <a:cxn ang="0">
                    <a:pos x="T12" y="T13"/>
                  </a:cxn>
                </a:cxnLst>
                <a:rect l="0" t="0" r="r" b="b"/>
                <a:pathLst>
                  <a:path w="671" h="989">
                    <a:moveTo>
                      <a:pt x="35" y="0"/>
                    </a:moveTo>
                    <a:cubicBezTo>
                      <a:pt x="671" y="0"/>
                      <a:pt x="671" y="0"/>
                      <a:pt x="671" y="0"/>
                    </a:cubicBezTo>
                    <a:cubicBezTo>
                      <a:pt x="671" y="989"/>
                      <a:pt x="671" y="989"/>
                      <a:pt x="671" y="989"/>
                    </a:cubicBezTo>
                    <a:cubicBezTo>
                      <a:pt x="35" y="989"/>
                      <a:pt x="35" y="989"/>
                      <a:pt x="35" y="989"/>
                    </a:cubicBezTo>
                    <a:cubicBezTo>
                      <a:pt x="16" y="989"/>
                      <a:pt x="0" y="973"/>
                      <a:pt x="0" y="954"/>
                    </a:cubicBezTo>
                    <a:cubicBezTo>
                      <a:pt x="0" y="36"/>
                      <a:pt x="0" y="36"/>
                      <a:pt x="0" y="36"/>
                    </a:cubicBezTo>
                    <a:cubicBezTo>
                      <a:pt x="0" y="16"/>
                      <a:pt x="16" y="0"/>
                      <a:pt x="35"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0" name="Freeform 52">
                <a:extLst>
                  <a:ext uri="{FF2B5EF4-FFF2-40B4-BE49-F238E27FC236}">
                    <a16:creationId xmlns:a16="http://schemas.microsoft.com/office/drawing/2014/main" id="{734D50F0-3AF2-419C-92A9-ED5617D49B86}"/>
                  </a:ext>
                </a:extLst>
              </p:cNvPr>
              <p:cNvSpPr>
                <a:spLocks/>
              </p:cNvSpPr>
              <p:nvPr/>
            </p:nvSpPr>
            <p:spPr bwMode="auto">
              <a:xfrm>
                <a:off x="1146175" y="1704975"/>
                <a:ext cx="912813" cy="2579688"/>
              </a:xfrm>
              <a:custGeom>
                <a:avLst/>
                <a:gdLst>
                  <a:gd name="T0" fmla="*/ 391 w 424"/>
                  <a:gd name="T1" fmla="*/ 1201 h 1201"/>
                  <a:gd name="T2" fmla="*/ 423 w 424"/>
                  <a:gd name="T3" fmla="*/ 1166 h 1201"/>
                  <a:gd name="T4" fmla="*/ 423 w 424"/>
                  <a:gd name="T5" fmla="*/ 36 h 1201"/>
                  <a:gd name="T6" fmla="*/ 388 w 424"/>
                  <a:gd name="T7" fmla="*/ 0 h 1201"/>
                  <a:gd name="T8" fmla="*/ 35 w 424"/>
                  <a:gd name="T9" fmla="*/ 0 h 1201"/>
                  <a:gd name="T10" fmla="*/ 0 w 424"/>
                  <a:gd name="T11" fmla="*/ 36 h 1201"/>
                  <a:gd name="T12" fmla="*/ 0 w 424"/>
                  <a:gd name="T13" fmla="*/ 1201 h 1201"/>
                </a:gdLst>
                <a:ahLst/>
                <a:cxnLst>
                  <a:cxn ang="0">
                    <a:pos x="T0" y="T1"/>
                  </a:cxn>
                  <a:cxn ang="0">
                    <a:pos x="T2" y="T3"/>
                  </a:cxn>
                  <a:cxn ang="0">
                    <a:pos x="T4" y="T5"/>
                  </a:cxn>
                  <a:cxn ang="0">
                    <a:pos x="T6" y="T7"/>
                  </a:cxn>
                  <a:cxn ang="0">
                    <a:pos x="T8" y="T9"/>
                  </a:cxn>
                  <a:cxn ang="0">
                    <a:pos x="T10" y="T11"/>
                  </a:cxn>
                  <a:cxn ang="0">
                    <a:pos x="T12" y="T13"/>
                  </a:cxn>
                </a:cxnLst>
                <a:rect l="0" t="0" r="r" b="b"/>
                <a:pathLst>
                  <a:path w="424" h="1201">
                    <a:moveTo>
                      <a:pt x="391" y="1201"/>
                    </a:moveTo>
                    <a:cubicBezTo>
                      <a:pt x="410" y="1200"/>
                      <a:pt x="424" y="1184"/>
                      <a:pt x="423" y="1166"/>
                    </a:cubicBezTo>
                    <a:cubicBezTo>
                      <a:pt x="423" y="36"/>
                      <a:pt x="423" y="36"/>
                      <a:pt x="423" y="36"/>
                    </a:cubicBezTo>
                    <a:cubicBezTo>
                      <a:pt x="423" y="16"/>
                      <a:pt x="408" y="0"/>
                      <a:pt x="388" y="0"/>
                    </a:cubicBezTo>
                    <a:cubicBezTo>
                      <a:pt x="35" y="0"/>
                      <a:pt x="35" y="0"/>
                      <a:pt x="35" y="0"/>
                    </a:cubicBezTo>
                    <a:cubicBezTo>
                      <a:pt x="15" y="0"/>
                      <a:pt x="0" y="16"/>
                      <a:pt x="0" y="36"/>
                    </a:cubicBezTo>
                    <a:cubicBezTo>
                      <a:pt x="0" y="1201"/>
                      <a:pt x="0" y="1201"/>
                      <a:pt x="0" y="1201"/>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1" name="Freeform 53">
                <a:extLst>
                  <a:ext uri="{FF2B5EF4-FFF2-40B4-BE49-F238E27FC236}">
                    <a16:creationId xmlns:a16="http://schemas.microsoft.com/office/drawing/2014/main" id="{C16B3D9E-B83A-487A-8E54-EACFFEACA443}"/>
                  </a:ext>
                </a:extLst>
              </p:cNvPr>
              <p:cNvSpPr>
                <a:spLocks/>
              </p:cNvSpPr>
              <p:nvPr/>
            </p:nvSpPr>
            <p:spPr bwMode="auto">
              <a:xfrm>
                <a:off x="2362200" y="2160588"/>
                <a:ext cx="1063625" cy="2124075"/>
              </a:xfrm>
              <a:custGeom>
                <a:avLst/>
                <a:gdLst>
                  <a:gd name="T0" fmla="*/ 494 w 494"/>
                  <a:gd name="T1" fmla="*/ 36 h 989"/>
                  <a:gd name="T2" fmla="*/ 494 w 494"/>
                  <a:gd name="T3" fmla="*/ 989 h 989"/>
                  <a:gd name="T4" fmla="*/ 35 w 494"/>
                  <a:gd name="T5" fmla="*/ 989 h 989"/>
                  <a:gd name="T6" fmla="*/ 0 w 494"/>
                  <a:gd name="T7" fmla="*/ 954 h 989"/>
                  <a:gd name="T8" fmla="*/ 0 w 494"/>
                  <a:gd name="T9" fmla="*/ 36 h 989"/>
                  <a:gd name="T10" fmla="*/ 35 w 494"/>
                  <a:gd name="T11" fmla="*/ 0 h 989"/>
                  <a:gd name="T12" fmla="*/ 459 w 494"/>
                  <a:gd name="T13" fmla="*/ 0 h 989"/>
                  <a:gd name="T14" fmla="*/ 494 w 494"/>
                  <a:gd name="T15" fmla="*/ 36 h 9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989">
                    <a:moveTo>
                      <a:pt x="494" y="36"/>
                    </a:moveTo>
                    <a:cubicBezTo>
                      <a:pt x="494" y="989"/>
                      <a:pt x="494" y="989"/>
                      <a:pt x="494" y="989"/>
                    </a:cubicBezTo>
                    <a:cubicBezTo>
                      <a:pt x="35" y="989"/>
                      <a:pt x="35" y="989"/>
                      <a:pt x="35" y="989"/>
                    </a:cubicBezTo>
                    <a:cubicBezTo>
                      <a:pt x="15" y="989"/>
                      <a:pt x="0" y="973"/>
                      <a:pt x="0" y="954"/>
                    </a:cubicBezTo>
                    <a:cubicBezTo>
                      <a:pt x="0" y="36"/>
                      <a:pt x="0" y="36"/>
                      <a:pt x="0" y="36"/>
                    </a:cubicBezTo>
                    <a:cubicBezTo>
                      <a:pt x="0" y="16"/>
                      <a:pt x="15" y="0"/>
                      <a:pt x="35" y="0"/>
                    </a:cubicBezTo>
                    <a:cubicBezTo>
                      <a:pt x="459" y="0"/>
                      <a:pt x="459" y="0"/>
                      <a:pt x="459" y="0"/>
                    </a:cubicBezTo>
                    <a:cubicBezTo>
                      <a:pt x="478" y="0"/>
                      <a:pt x="494" y="16"/>
                      <a:pt x="494" y="3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54">
                <a:extLst>
                  <a:ext uri="{FF2B5EF4-FFF2-40B4-BE49-F238E27FC236}">
                    <a16:creationId xmlns:a16="http://schemas.microsoft.com/office/drawing/2014/main" id="{D79BBF97-AF92-486D-8514-CE01F2057988}"/>
                  </a:ext>
                </a:extLst>
              </p:cNvPr>
              <p:cNvSpPr>
                <a:spLocks/>
              </p:cNvSpPr>
              <p:nvPr/>
            </p:nvSpPr>
            <p:spPr bwMode="auto">
              <a:xfrm>
                <a:off x="2557463" y="4763"/>
                <a:ext cx="677863" cy="412750"/>
              </a:xfrm>
              <a:custGeom>
                <a:avLst/>
                <a:gdLst>
                  <a:gd name="T0" fmla="*/ 135 w 315"/>
                  <a:gd name="T1" fmla="*/ 12 h 192"/>
                  <a:gd name="T2" fmla="*/ 5 w 315"/>
                  <a:gd name="T3" fmla="*/ 163 h 192"/>
                  <a:gd name="T4" fmla="*/ 3 w 315"/>
                  <a:gd name="T5" fmla="*/ 182 h 192"/>
                  <a:gd name="T6" fmla="*/ 19 w 315"/>
                  <a:gd name="T7" fmla="*/ 192 h 192"/>
                  <a:gd name="T8" fmla="*/ 296 w 315"/>
                  <a:gd name="T9" fmla="*/ 192 h 192"/>
                  <a:gd name="T10" fmla="*/ 312 w 315"/>
                  <a:gd name="T11" fmla="*/ 182 h 192"/>
                  <a:gd name="T12" fmla="*/ 310 w 315"/>
                  <a:gd name="T13" fmla="*/ 163 h 192"/>
                  <a:gd name="T14" fmla="*/ 189 w 315"/>
                  <a:gd name="T15" fmla="*/ 13 h 192"/>
                  <a:gd name="T16" fmla="*/ 162 w 315"/>
                  <a:gd name="T17" fmla="*/ 0 h 192"/>
                  <a:gd name="T18" fmla="*/ 135 w 315"/>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5" h="192">
                    <a:moveTo>
                      <a:pt x="135" y="12"/>
                    </a:moveTo>
                    <a:cubicBezTo>
                      <a:pt x="5" y="163"/>
                      <a:pt x="5" y="163"/>
                      <a:pt x="5" y="163"/>
                    </a:cubicBezTo>
                    <a:cubicBezTo>
                      <a:pt x="1" y="168"/>
                      <a:pt x="0" y="176"/>
                      <a:pt x="3" y="182"/>
                    </a:cubicBezTo>
                    <a:cubicBezTo>
                      <a:pt x="6" y="188"/>
                      <a:pt x="12" y="192"/>
                      <a:pt x="19" y="192"/>
                    </a:cubicBezTo>
                    <a:cubicBezTo>
                      <a:pt x="296" y="192"/>
                      <a:pt x="296" y="192"/>
                      <a:pt x="296" y="192"/>
                    </a:cubicBezTo>
                    <a:cubicBezTo>
                      <a:pt x="303" y="192"/>
                      <a:pt x="309" y="188"/>
                      <a:pt x="312" y="182"/>
                    </a:cubicBezTo>
                    <a:cubicBezTo>
                      <a:pt x="315" y="176"/>
                      <a:pt x="314" y="169"/>
                      <a:pt x="310" y="163"/>
                    </a:cubicBezTo>
                    <a:cubicBezTo>
                      <a:pt x="189" y="13"/>
                      <a:pt x="189" y="13"/>
                      <a:pt x="189" y="13"/>
                    </a:cubicBezTo>
                    <a:cubicBezTo>
                      <a:pt x="183" y="5"/>
                      <a:pt x="173" y="0"/>
                      <a:pt x="162" y="0"/>
                    </a:cubicBezTo>
                    <a:cubicBezTo>
                      <a:pt x="152" y="0"/>
                      <a:pt x="142" y="4"/>
                      <a:pt x="135" y="12"/>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3" name="Freeform 55">
                <a:extLst>
                  <a:ext uri="{FF2B5EF4-FFF2-40B4-BE49-F238E27FC236}">
                    <a16:creationId xmlns:a16="http://schemas.microsoft.com/office/drawing/2014/main" id="{DAE68D75-1734-493C-A2D9-2E5F2BDE098E}"/>
                  </a:ext>
                </a:extLst>
              </p:cNvPr>
              <p:cNvSpPr>
                <a:spLocks/>
              </p:cNvSpPr>
              <p:nvPr/>
            </p:nvSpPr>
            <p:spPr bwMode="auto">
              <a:xfrm>
                <a:off x="1374775" y="1933575"/>
                <a:ext cx="150813" cy="304800"/>
              </a:xfrm>
              <a:custGeom>
                <a:avLst/>
                <a:gdLst>
                  <a:gd name="T0" fmla="*/ 35 w 70"/>
                  <a:gd name="T1" fmla="*/ 142 h 142"/>
                  <a:gd name="T2" fmla="*/ 0 w 70"/>
                  <a:gd name="T3" fmla="*/ 106 h 142"/>
                  <a:gd name="T4" fmla="*/ 0 w 70"/>
                  <a:gd name="T5" fmla="*/ 36 h 142"/>
                  <a:gd name="T6" fmla="*/ 35 w 70"/>
                  <a:gd name="T7" fmla="*/ 0 h 142"/>
                  <a:gd name="T8" fmla="*/ 70 w 70"/>
                  <a:gd name="T9" fmla="*/ 36 h 142"/>
                  <a:gd name="T10" fmla="*/ 70 w 70"/>
                  <a:gd name="T11" fmla="*/ 106 h 142"/>
                  <a:gd name="T12" fmla="*/ 35 w 70"/>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70" h="142">
                    <a:moveTo>
                      <a:pt x="35" y="142"/>
                    </a:moveTo>
                    <a:cubicBezTo>
                      <a:pt x="15" y="142"/>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2"/>
                      <a:pt x="35"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4" name="Freeform 56">
                <a:extLst>
                  <a:ext uri="{FF2B5EF4-FFF2-40B4-BE49-F238E27FC236}">
                    <a16:creationId xmlns:a16="http://schemas.microsoft.com/office/drawing/2014/main" id="{BB78F548-9E76-4C2B-ABF9-9CADA0254A54}"/>
                  </a:ext>
                </a:extLst>
              </p:cNvPr>
              <p:cNvSpPr>
                <a:spLocks/>
              </p:cNvSpPr>
              <p:nvPr/>
            </p:nvSpPr>
            <p:spPr bwMode="auto">
              <a:xfrm>
                <a:off x="1677988" y="1933575"/>
                <a:ext cx="150813" cy="304800"/>
              </a:xfrm>
              <a:custGeom>
                <a:avLst/>
                <a:gdLst>
                  <a:gd name="T0" fmla="*/ 35 w 70"/>
                  <a:gd name="T1" fmla="*/ 142 h 142"/>
                  <a:gd name="T2" fmla="*/ 0 w 70"/>
                  <a:gd name="T3" fmla="*/ 106 h 142"/>
                  <a:gd name="T4" fmla="*/ 0 w 70"/>
                  <a:gd name="T5" fmla="*/ 36 h 142"/>
                  <a:gd name="T6" fmla="*/ 35 w 70"/>
                  <a:gd name="T7" fmla="*/ 0 h 142"/>
                  <a:gd name="T8" fmla="*/ 70 w 70"/>
                  <a:gd name="T9" fmla="*/ 36 h 142"/>
                  <a:gd name="T10" fmla="*/ 70 w 70"/>
                  <a:gd name="T11" fmla="*/ 106 h 142"/>
                  <a:gd name="T12" fmla="*/ 35 w 70"/>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70" h="142">
                    <a:moveTo>
                      <a:pt x="35" y="142"/>
                    </a:moveTo>
                    <a:cubicBezTo>
                      <a:pt x="16" y="142"/>
                      <a:pt x="0" y="126"/>
                      <a:pt x="0" y="106"/>
                    </a:cubicBezTo>
                    <a:cubicBezTo>
                      <a:pt x="0" y="36"/>
                      <a:pt x="0" y="36"/>
                      <a:pt x="0" y="36"/>
                    </a:cubicBezTo>
                    <a:cubicBezTo>
                      <a:pt x="0" y="16"/>
                      <a:pt x="16" y="0"/>
                      <a:pt x="35" y="0"/>
                    </a:cubicBezTo>
                    <a:cubicBezTo>
                      <a:pt x="55" y="0"/>
                      <a:pt x="70" y="16"/>
                      <a:pt x="70" y="36"/>
                    </a:cubicBezTo>
                    <a:cubicBezTo>
                      <a:pt x="70" y="106"/>
                      <a:pt x="70" y="106"/>
                      <a:pt x="70" y="106"/>
                    </a:cubicBezTo>
                    <a:cubicBezTo>
                      <a:pt x="70" y="126"/>
                      <a:pt x="55" y="142"/>
                      <a:pt x="35"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57">
                <a:extLst>
                  <a:ext uri="{FF2B5EF4-FFF2-40B4-BE49-F238E27FC236}">
                    <a16:creationId xmlns:a16="http://schemas.microsoft.com/office/drawing/2014/main" id="{A2F1F2FE-5554-4F50-800A-FD68B2F726CD}"/>
                  </a:ext>
                </a:extLst>
              </p:cNvPr>
              <p:cNvSpPr>
                <a:spLocks/>
              </p:cNvSpPr>
              <p:nvPr/>
            </p:nvSpPr>
            <p:spPr bwMode="auto">
              <a:xfrm>
                <a:off x="1374775"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58">
                <a:extLst>
                  <a:ext uri="{FF2B5EF4-FFF2-40B4-BE49-F238E27FC236}">
                    <a16:creationId xmlns:a16="http://schemas.microsoft.com/office/drawing/2014/main" id="{2DF0BB15-C98C-4AA8-8CA4-6C0277353396}"/>
                  </a:ext>
                </a:extLst>
              </p:cNvPr>
              <p:cNvSpPr>
                <a:spLocks/>
              </p:cNvSpPr>
              <p:nvPr/>
            </p:nvSpPr>
            <p:spPr bwMode="auto">
              <a:xfrm>
                <a:off x="1677988"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6"/>
                      <a:pt x="0" y="106"/>
                    </a:cubicBezTo>
                    <a:cubicBezTo>
                      <a:pt x="0" y="36"/>
                      <a:pt x="0" y="36"/>
                      <a:pt x="0" y="36"/>
                    </a:cubicBezTo>
                    <a:cubicBezTo>
                      <a:pt x="0" y="16"/>
                      <a:pt x="16" y="0"/>
                      <a:pt x="35" y="0"/>
                    </a:cubicBezTo>
                    <a:cubicBezTo>
                      <a:pt x="55" y="0"/>
                      <a:pt x="70" y="16"/>
                      <a:pt x="70" y="36"/>
                    </a:cubicBezTo>
                    <a:cubicBezTo>
                      <a:pt x="70" y="106"/>
                      <a:pt x="70" y="106"/>
                      <a:pt x="70" y="106"/>
                    </a:cubicBezTo>
                    <a:cubicBezTo>
                      <a:pt x="70" y="126"/>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59">
                <a:extLst>
                  <a:ext uri="{FF2B5EF4-FFF2-40B4-BE49-F238E27FC236}">
                    <a16:creationId xmlns:a16="http://schemas.microsoft.com/office/drawing/2014/main" id="{EE60964F-B5B5-4F96-973D-102C0B2B7BA5}"/>
                  </a:ext>
                </a:extLst>
              </p:cNvPr>
              <p:cNvSpPr>
                <a:spLocks/>
              </p:cNvSpPr>
              <p:nvPr/>
            </p:nvSpPr>
            <p:spPr bwMode="auto">
              <a:xfrm>
                <a:off x="1374775"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Freeform 60">
                <a:extLst>
                  <a:ext uri="{FF2B5EF4-FFF2-40B4-BE49-F238E27FC236}">
                    <a16:creationId xmlns:a16="http://schemas.microsoft.com/office/drawing/2014/main" id="{E5B50DB9-F2F4-484E-AABB-4522A2082C41}"/>
                  </a:ext>
                </a:extLst>
              </p:cNvPr>
              <p:cNvSpPr>
                <a:spLocks/>
              </p:cNvSpPr>
              <p:nvPr/>
            </p:nvSpPr>
            <p:spPr bwMode="auto">
              <a:xfrm>
                <a:off x="1677988"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6"/>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6"/>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9" name="Freeform 61">
                <a:extLst>
                  <a:ext uri="{FF2B5EF4-FFF2-40B4-BE49-F238E27FC236}">
                    <a16:creationId xmlns:a16="http://schemas.microsoft.com/office/drawing/2014/main" id="{8676B9B8-141E-4216-B1D3-36E4741E27CE}"/>
                  </a:ext>
                </a:extLst>
              </p:cNvPr>
              <p:cNvSpPr>
                <a:spLocks/>
              </p:cNvSpPr>
              <p:nvPr/>
            </p:nvSpPr>
            <p:spPr bwMode="auto">
              <a:xfrm>
                <a:off x="1374775"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62">
                <a:extLst>
                  <a:ext uri="{FF2B5EF4-FFF2-40B4-BE49-F238E27FC236}">
                    <a16:creationId xmlns:a16="http://schemas.microsoft.com/office/drawing/2014/main" id="{002850B2-BA1F-4C32-9F9A-C4B9F8E54191}"/>
                  </a:ext>
                </a:extLst>
              </p:cNvPr>
              <p:cNvSpPr>
                <a:spLocks/>
              </p:cNvSpPr>
              <p:nvPr/>
            </p:nvSpPr>
            <p:spPr bwMode="auto">
              <a:xfrm>
                <a:off x="1677988"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5"/>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5"/>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63">
                <a:extLst>
                  <a:ext uri="{FF2B5EF4-FFF2-40B4-BE49-F238E27FC236}">
                    <a16:creationId xmlns:a16="http://schemas.microsoft.com/office/drawing/2014/main" id="{A58B6B84-E501-4DF7-A81A-D6728BB7569E}"/>
                  </a:ext>
                </a:extLst>
              </p:cNvPr>
              <p:cNvSpPr>
                <a:spLocks/>
              </p:cNvSpPr>
              <p:nvPr/>
            </p:nvSpPr>
            <p:spPr bwMode="auto">
              <a:xfrm>
                <a:off x="1374775" y="3754438"/>
                <a:ext cx="150813" cy="301625"/>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64">
                <a:extLst>
                  <a:ext uri="{FF2B5EF4-FFF2-40B4-BE49-F238E27FC236}">
                    <a16:creationId xmlns:a16="http://schemas.microsoft.com/office/drawing/2014/main" id="{003E4711-3EFB-4677-82DB-8F26DFA33426}"/>
                  </a:ext>
                </a:extLst>
              </p:cNvPr>
              <p:cNvSpPr>
                <a:spLocks/>
              </p:cNvSpPr>
              <p:nvPr/>
            </p:nvSpPr>
            <p:spPr bwMode="auto">
              <a:xfrm>
                <a:off x="1677988" y="3754438"/>
                <a:ext cx="150813" cy="301625"/>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5"/>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5"/>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65">
                <a:extLst>
                  <a:ext uri="{FF2B5EF4-FFF2-40B4-BE49-F238E27FC236}">
                    <a16:creationId xmlns:a16="http://schemas.microsoft.com/office/drawing/2014/main" id="{54EDBF45-9B95-4F97-85C9-CFCBF0F55A4C}"/>
                  </a:ext>
                </a:extLst>
              </p:cNvPr>
              <p:cNvSpPr>
                <a:spLocks/>
              </p:cNvSpPr>
              <p:nvPr/>
            </p:nvSpPr>
            <p:spPr bwMode="auto">
              <a:xfrm>
                <a:off x="2590800"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66">
                <a:extLst>
                  <a:ext uri="{FF2B5EF4-FFF2-40B4-BE49-F238E27FC236}">
                    <a16:creationId xmlns:a16="http://schemas.microsoft.com/office/drawing/2014/main" id="{001C1134-072F-44D2-8B62-8F213B3EAB9E}"/>
                  </a:ext>
                </a:extLst>
              </p:cNvPr>
              <p:cNvSpPr>
                <a:spLocks/>
              </p:cNvSpPr>
              <p:nvPr/>
            </p:nvSpPr>
            <p:spPr bwMode="auto">
              <a:xfrm>
                <a:off x="2817813" y="1630363"/>
                <a:ext cx="152400"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67">
                <a:extLst>
                  <a:ext uri="{FF2B5EF4-FFF2-40B4-BE49-F238E27FC236}">
                    <a16:creationId xmlns:a16="http://schemas.microsoft.com/office/drawing/2014/main" id="{665703C5-E921-4704-B9AB-88893A8A8587}"/>
                  </a:ext>
                </a:extLst>
              </p:cNvPr>
              <p:cNvSpPr>
                <a:spLocks/>
              </p:cNvSpPr>
              <p:nvPr/>
            </p:nvSpPr>
            <p:spPr bwMode="auto">
              <a:xfrm>
                <a:off x="2817813" y="569913"/>
                <a:ext cx="152400"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5"/>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5"/>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68">
                <a:extLst>
                  <a:ext uri="{FF2B5EF4-FFF2-40B4-BE49-F238E27FC236}">
                    <a16:creationId xmlns:a16="http://schemas.microsoft.com/office/drawing/2014/main" id="{42FB399A-662E-40A5-9FD0-2E62D77D7AED}"/>
                  </a:ext>
                </a:extLst>
              </p:cNvPr>
              <p:cNvSpPr>
                <a:spLocks/>
              </p:cNvSpPr>
              <p:nvPr/>
            </p:nvSpPr>
            <p:spPr bwMode="auto">
              <a:xfrm>
                <a:off x="3044825" y="2389188"/>
                <a:ext cx="153988" cy="301625"/>
              </a:xfrm>
              <a:custGeom>
                <a:avLst/>
                <a:gdLst>
                  <a:gd name="T0" fmla="*/ 36 w 71"/>
                  <a:gd name="T1" fmla="*/ 141 h 141"/>
                  <a:gd name="T2" fmla="*/ 0 w 71"/>
                  <a:gd name="T3" fmla="*/ 106 h 141"/>
                  <a:gd name="T4" fmla="*/ 0 w 71"/>
                  <a:gd name="T5" fmla="*/ 36 h 141"/>
                  <a:gd name="T6" fmla="*/ 36 w 71"/>
                  <a:gd name="T7" fmla="*/ 0 h 141"/>
                  <a:gd name="T8" fmla="*/ 71 w 71"/>
                  <a:gd name="T9" fmla="*/ 36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6"/>
                      <a:pt x="0" y="36"/>
                      <a:pt x="0" y="36"/>
                    </a:cubicBezTo>
                    <a:cubicBezTo>
                      <a:pt x="0" y="16"/>
                      <a:pt x="16" y="0"/>
                      <a:pt x="36" y="0"/>
                    </a:cubicBezTo>
                    <a:cubicBezTo>
                      <a:pt x="55" y="0"/>
                      <a:pt x="71" y="16"/>
                      <a:pt x="71" y="36"/>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7" name="Freeform 69">
                <a:extLst>
                  <a:ext uri="{FF2B5EF4-FFF2-40B4-BE49-F238E27FC236}">
                    <a16:creationId xmlns:a16="http://schemas.microsoft.com/office/drawing/2014/main" id="{6293E8DB-63C0-446E-90CA-9CCC012D6630}"/>
                  </a:ext>
                </a:extLst>
              </p:cNvPr>
              <p:cNvSpPr>
                <a:spLocks/>
              </p:cNvSpPr>
              <p:nvPr/>
            </p:nvSpPr>
            <p:spPr bwMode="auto">
              <a:xfrm>
                <a:off x="2590800"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8" name="Freeform 70">
                <a:extLst>
                  <a:ext uri="{FF2B5EF4-FFF2-40B4-BE49-F238E27FC236}">
                    <a16:creationId xmlns:a16="http://schemas.microsoft.com/office/drawing/2014/main" id="{2C797C2A-960D-473C-B7EE-BFBF5068B401}"/>
                  </a:ext>
                </a:extLst>
              </p:cNvPr>
              <p:cNvSpPr>
                <a:spLocks/>
              </p:cNvSpPr>
              <p:nvPr/>
            </p:nvSpPr>
            <p:spPr bwMode="auto">
              <a:xfrm>
                <a:off x="3044825" y="2843213"/>
                <a:ext cx="153988"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9" name="Freeform 71">
                <a:extLst>
                  <a:ext uri="{FF2B5EF4-FFF2-40B4-BE49-F238E27FC236}">
                    <a16:creationId xmlns:a16="http://schemas.microsoft.com/office/drawing/2014/main" id="{C9A3E86E-E9A9-4154-AA6C-2908FE096A61}"/>
                  </a:ext>
                </a:extLst>
              </p:cNvPr>
              <p:cNvSpPr>
                <a:spLocks/>
              </p:cNvSpPr>
              <p:nvPr/>
            </p:nvSpPr>
            <p:spPr bwMode="auto">
              <a:xfrm>
                <a:off x="2590800"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0" name="Freeform 72">
                <a:extLst>
                  <a:ext uri="{FF2B5EF4-FFF2-40B4-BE49-F238E27FC236}">
                    <a16:creationId xmlns:a16="http://schemas.microsoft.com/office/drawing/2014/main" id="{6CDCC290-C972-4118-B7D1-1104F17FDA09}"/>
                  </a:ext>
                </a:extLst>
              </p:cNvPr>
              <p:cNvSpPr>
                <a:spLocks/>
              </p:cNvSpPr>
              <p:nvPr/>
            </p:nvSpPr>
            <p:spPr bwMode="auto">
              <a:xfrm>
                <a:off x="3044825" y="3298825"/>
                <a:ext cx="153988"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5"/>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5"/>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1" name="Freeform 73">
                <a:extLst>
                  <a:ext uri="{FF2B5EF4-FFF2-40B4-BE49-F238E27FC236}">
                    <a16:creationId xmlns:a16="http://schemas.microsoft.com/office/drawing/2014/main" id="{F31E1618-B843-41E0-8514-9D3366562410}"/>
                  </a:ext>
                </a:extLst>
              </p:cNvPr>
              <p:cNvSpPr>
                <a:spLocks/>
              </p:cNvSpPr>
              <p:nvPr/>
            </p:nvSpPr>
            <p:spPr bwMode="auto">
              <a:xfrm>
                <a:off x="2741613" y="3829050"/>
                <a:ext cx="303213" cy="455613"/>
              </a:xfrm>
              <a:custGeom>
                <a:avLst/>
                <a:gdLst>
                  <a:gd name="T0" fmla="*/ 35 w 141"/>
                  <a:gd name="T1" fmla="*/ 0 h 212"/>
                  <a:gd name="T2" fmla="*/ 106 w 141"/>
                  <a:gd name="T3" fmla="*/ 0 h 212"/>
                  <a:gd name="T4" fmla="*/ 141 w 141"/>
                  <a:gd name="T5" fmla="*/ 35 h 212"/>
                  <a:gd name="T6" fmla="*/ 141 w 141"/>
                  <a:gd name="T7" fmla="*/ 212 h 212"/>
                  <a:gd name="T8" fmla="*/ 0 w 141"/>
                  <a:gd name="T9" fmla="*/ 212 h 212"/>
                  <a:gd name="T10" fmla="*/ 0 w 141"/>
                  <a:gd name="T11" fmla="*/ 35 h 212"/>
                  <a:gd name="T12" fmla="*/ 35 w 141"/>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141" h="212">
                    <a:moveTo>
                      <a:pt x="35" y="0"/>
                    </a:moveTo>
                    <a:cubicBezTo>
                      <a:pt x="106" y="0"/>
                      <a:pt x="106" y="0"/>
                      <a:pt x="106" y="0"/>
                    </a:cubicBezTo>
                    <a:cubicBezTo>
                      <a:pt x="126" y="0"/>
                      <a:pt x="141" y="16"/>
                      <a:pt x="141" y="35"/>
                    </a:cubicBezTo>
                    <a:cubicBezTo>
                      <a:pt x="141" y="212"/>
                      <a:pt x="141" y="212"/>
                      <a:pt x="141" y="212"/>
                    </a:cubicBezTo>
                    <a:cubicBezTo>
                      <a:pt x="0" y="212"/>
                      <a:pt x="0" y="212"/>
                      <a:pt x="0" y="212"/>
                    </a:cubicBezTo>
                    <a:cubicBezTo>
                      <a:pt x="0" y="35"/>
                      <a:pt x="0" y="35"/>
                      <a:pt x="0" y="35"/>
                    </a:cubicBezTo>
                    <a:cubicBezTo>
                      <a:pt x="0" y="16"/>
                      <a:pt x="1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2" name="Freeform 74">
                <a:extLst>
                  <a:ext uri="{FF2B5EF4-FFF2-40B4-BE49-F238E27FC236}">
                    <a16:creationId xmlns:a16="http://schemas.microsoft.com/office/drawing/2014/main" id="{F8BE74C5-1F2F-45CC-A0F0-F4727CB3B65D}"/>
                  </a:ext>
                </a:extLst>
              </p:cNvPr>
              <p:cNvSpPr>
                <a:spLocks/>
              </p:cNvSpPr>
              <p:nvPr/>
            </p:nvSpPr>
            <p:spPr bwMode="auto">
              <a:xfrm>
                <a:off x="3654425" y="2919413"/>
                <a:ext cx="228600" cy="152400"/>
              </a:xfrm>
              <a:custGeom>
                <a:avLst/>
                <a:gdLst>
                  <a:gd name="T0" fmla="*/ 71 w 106"/>
                  <a:gd name="T1" fmla="*/ 71 h 71"/>
                  <a:gd name="T2" fmla="*/ 35 w 106"/>
                  <a:gd name="T3" fmla="*/ 71 h 71"/>
                  <a:gd name="T4" fmla="*/ 0 w 106"/>
                  <a:gd name="T5" fmla="*/ 36 h 71"/>
                  <a:gd name="T6" fmla="*/ 35 w 106"/>
                  <a:gd name="T7" fmla="*/ 0 h 71"/>
                  <a:gd name="T8" fmla="*/ 71 w 106"/>
                  <a:gd name="T9" fmla="*/ 0 h 71"/>
                  <a:gd name="T10" fmla="*/ 106 w 106"/>
                  <a:gd name="T11" fmla="*/ 36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6"/>
                    </a:cubicBezTo>
                    <a:cubicBezTo>
                      <a:pt x="0" y="16"/>
                      <a:pt x="16" y="0"/>
                      <a:pt x="35" y="0"/>
                    </a:cubicBezTo>
                    <a:cubicBezTo>
                      <a:pt x="71" y="0"/>
                      <a:pt x="71" y="0"/>
                      <a:pt x="71" y="0"/>
                    </a:cubicBezTo>
                    <a:cubicBezTo>
                      <a:pt x="90" y="0"/>
                      <a:pt x="106" y="16"/>
                      <a:pt x="106" y="36"/>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3" name="Freeform 75">
                <a:extLst>
                  <a:ext uri="{FF2B5EF4-FFF2-40B4-BE49-F238E27FC236}">
                    <a16:creationId xmlns:a16="http://schemas.microsoft.com/office/drawing/2014/main" id="{2782A147-B683-4387-BE0D-0C4CA1D560F6}"/>
                  </a:ext>
                </a:extLst>
              </p:cNvPr>
              <p:cNvSpPr>
                <a:spLocks/>
              </p:cNvSpPr>
              <p:nvPr/>
            </p:nvSpPr>
            <p:spPr bwMode="auto">
              <a:xfrm>
                <a:off x="3654425" y="3224213"/>
                <a:ext cx="228600" cy="149225"/>
              </a:xfrm>
              <a:custGeom>
                <a:avLst/>
                <a:gdLst>
                  <a:gd name="T0" fmla="*/ 71 w 106"/>
                  <a:gd name="T1" fmla="*/ 70 h 70"/>
                  <a:gd name="T2" fmla="*/ 35 w 106"/>
                  <a:gd name="T3" fmla="*/ 70 h 70"/>
                  <a:gd name="T4" fmla="*/ 0 w 106"/>
                  <a:gd name="T5" fmla="*/ 35 h 70"/>
                  <a:gd name="T6" fmla="*/ 35 w 106"/>
                  <a:gd name="T7" fmla="*/ 0 h 70"/>
                  <a:gd name="T8" fmla="*/ 71 w 106"/>
                  <a:gd name="T9" fmla="*/ 0 h 70"/>
                  <a:gd name="T10" fmla="*/ 106 w 106"/>
                  <a:gd name="T11" fmla="*/ 35 h 70"/>
                  <a:gd name="T12" fmla="*/ 71 w 10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06" h="70">
                    <a:moveTo>
                      <a:pt x="71" y="70"/>
                    </a:moveTo>
                    <a:cubicBezTo>
                      <a:pt x="35" y="70"/>
                      <a:pt x="35" y="70"/>
                      <a:pt x="35" y="70"/>
                    </a:cubicBezTo>
                    <a:cubicBezTo>
                      <a:pt x="16" y="70"/>
                      <a:pt x="0" y="54"/>
                      <a:pt x="0" y="35"/>
                    </a:cubicBezTo>
                    <a:cubicBezTo>
                      <a:pt x="0" y="15"/>
                      <a:pt x="16" y="0"/>
                      <a:pt x="35" y="0"/>
                    </a:cubicBezTo>
                    <a:cubicBezTo>
                      <a:pt x="71" y="0"/>
                      <a:pt x="71" y="0"/>
                      <a:pt x="71" y="0"/>
                    </a:cubicBezTo>
                    <a:cubicBezTo>
                      <a:pt x="90" y="0"/>
                      <a:pt x="106" y="15"/>
                      <a:pt x="106" y="35"/>
                    </a:cubicBezTo>
                    <a:cubicBezTo>
                      <a:pt x="106" y="54"/>
                      <a:pt x="90" y="70"/>
                      <a:pt x="71"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4" name="Freeform 76">
                <a:extLst>
                  <a:ext uri="{FF2B5EF4-FFF2-40B4-BE49-F238E27FC236}">
                    <a16:creationId xmlns:a16="http://schemas.microsoft.com/office/drawing/2014/main" id="{0555BAE6-67FE-4A09-ACC8-9B3854451F9D}"/>
                  </a:ext>
                </a:extLst>
              </p:cNvPr>
              <p:cNvSpPr>
                <a:spLocks/>
              </p:cNvSpPr>
              <p:nvPr/>
            </p:nvSpPr>
            <p:spPr bwMode="auto">
              <a:xfrm>
                <a:off x="3654425" y="3525838"/>
                <a:ext cx="228600" cy="152400"/>
              </a:xfrm>
              <a:custGeom>
                <a:avLst/>
                <a:gdLst>
                  <a:gd name="T0" fmla="*/ 71 w 106"/>
                  <a:gd name="T1" fmla="*/ 71 h 71"/>
                  <a:gd name="T2" fmla="*/ 35 w 106"/>
                  <a:gd name="T3" fmla="*/ 71 h 71"/>
                  <a:gd name="T4" fmla="*/ 0 w 106"/>
                  <a:gd name="T5" fmla="*/ 35 h 71"/>
                  <a:gd name="T6" fmla="*/ 35 w 106"/>
                  <a:gd name="T7" fmla="*/ 0 h 71"/>
                  <a:gd name="T8" fmla="*/ 71 w 106"/>
                  <a:gd name="T9" fmla="*/ 0 h 71"/>
                  <a:gd name="T10" fmla="*/ 106 w 106"/>
                  <a:gd name="T11" fmla="*/ 35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5"/>
                    </a:cubicBezTo>
                    <a:cubicBezTo>
                      <a:pt x="0" y="16"/>
                      <a:pt x="16" y="0"/>
                      <a:pt x="35" y="0"/>
                    </a:cubicBezTo>
                    <a:cubicBezTo>
                      <a:pt x="71" y="0"/>
                      <a:pt x="71" y="0"/>
                      <a:pt x="71" y="0"/>
                    </a:cubicBezTo>
                    <a:cubicBezTo>
                      <a:pt x="90" y="0"/>
                      <a:pt x="106" y="16"/>
                      <a:pt x="106" y="35"/>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5" name="Freeform 77">
                <a:extLst>
                  <a:ext uri="{FF2B5EF4-FFF2-40B4-BE49-F238E27FC236}">
                    <a16:creationId xmlns:a16="http://schemas.microsoft.com/office/drawing/2014/main" id="{8F348F79-1CF2-4894-9122-4B830248D14A}"/>
                  </a:ext>
                </a:extLst>
              </p:cNvPr>
              <p:cNvSpPr>
                <a:spLocks/>
              </p:cNvSpPr>
              <p:nvPr/>
            </p:nvSpPr>
            <p:spPr bwMode="auto">
              <a:xfrm>
                <a:off x="3654425" y="3829050"/>
                <a:ext cx="228600" cy="152400"/>
              </a:xfrm>
              <a:custGeom>
                <a:avLst/>
                <a:gdLst>
                  <a:gd name="T0" fmla="*/ 71 w 106"/>
                  <a:gd name="T1" fmla="*/ 71 h 71"/>
                  <a:gd name="T2" fmla="*/ 35 w 106"/>
                  <a:gd name="T3" fmla="*/ 71 h 71"/>
                  <a:gd name="T4" fmla="*/ 0 w 106"/>
                  <a:gd name="T5" fmla="*/ 35 h 71"/>
                  <a:gd name="T6" fmla="*/ 35 w 106"/>
                  <a:gd name="T7" fmla="*/ 0 h 71"/>
                  <a:gd name="T8" fmla="*/ 71 w 106"/>
                  <a:gd name="T9" fmla="*/ 0 h 71"/>
                  <a:gd name="T10" fmla="*/ 106 w 106"/>
                  <a:gd name="T11" fmla="*/ 35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5"/>
                    </a:cubicBezTo>
                    <a:cubicBezTo>
                      <a:pt x="0" y="16"/>
                      <a:pt x="16" y="0"/>
                      <a:pt x="35" y="0"/>
                    </a:cubicBezTo>
                    <a:cubicBezTo>
                      <a:pt x="71" y="0"/>
                      <a:pt x="71" y="0"/>
                      <a:pt x="71" y="0"/>
                    </a:cubicBezTo>
                    <a:cubicBezTo>
                      <a:pt x="90" y="0"/>
                      <a:pt x="106" y="16"/>
                      <a:pt x="106" y="35"/>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6" name="Freeform 78">
                <a:extLst>
                  <a:ext uri="{FF2B5EF4-FFF2-40B4-BE49-F238E27FC236}">
                    <a16:creationId xmlns:a16="http://schemas.microsoft.com/office/drawing/2014/main" id="{D7554A38-CAE4-4B1C-A42C-77AD504F7E2B}"/>
                  </a:ext>
                </a:extLst>
              </p:cNvPr>
              <p:cNvSpPr>
                <a:spLocks/>
              </p:cNvSpPr>
              <p:nvPr/>
            </p:nvSpPr>
            <p:spPr bwMode="auto">
              <a:xfrm>
                <a:off x="239713" y="2995613"/>
                <a:ext cx="373063" cy="150813"/>
              </a:xfrm>
              <a:custGeom>
                <a:avLst/>
                <a:gdLst>
                  <a:gd name="T0" fmla="*/ 138 w 173"/>
                  <a:gd name="T1" fmla="*/ 70 h 70"/>
                  <a:gd name="T2" fmla="*/ 36 w 173"/>
                  <a:gd name="T3" fmla="*/ 70 h 70"/>
                  <a:gd name="T4" fmla="*/ 0 w 173"/>
                  <a:gd name="T5" fmla="*/ 35 h 70"/>
                  <a:gd name="T6" fmla="*/ 36 w 173"/>
                  <a:gd name="T7" fmla="*/ 0 h 70"/>
                  <a:gd name="T8" fmla="*/ 138 w 173"/>
                  <a:gd name="T9" fmla="*/ 0 h 70"/>
                  <a:gd name="T10" fmla="*/ 173 w 173"/>
                  <a:gd name="T11" fmla="*/ 35 h 70"/>
                  <a:gd name="T12" fmla="*/ 138 w 173"/>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73" h="70">
                    <a:moveTo>
                      <a:pt x="138" y="70"/>
                    </a:moveTo>
                    <a:cubicBezTo>
                      <a:pt x="36" y="70"/>
                      <a:pt x="36" y="70"/>
                      <a:pt x="36" y="70"/>
                    </a:cubicBezTo>
                    <a:cubicBezTo>
                      <a:pt x="16" y="70"/>
                      <a:pt x="0" y="55"/>
                      <a:pt x="0" y="35"/>
                    </a:cubicBezTo>
                    <a:cubicBezTo>
                      <a:pt x="0" y="16"/>
                      <a:pt x="16" y="0"/>
                      <a:pt x="36" y="0"/>
                    </a:cubicBezTo>
                    <a:cubicBezTo>
                      <a:pt x="138" y="0"/>
                      <a:pt x="138" y="0"/>
                      <a:pt x="138" y="0"/>
                    </a:cubicBezTo>
                    <a:cubicBezTo>
                      <a:pt x="158" y="0"/>
                      <a:pt x="173" y="16"/>
                      <a:pt x="173" y="35"/>
                    </a:cubicBezTo>
                    <a:cubicBezTo>
                      <a:pt x="173" y="55"/>
                      <a:pt x="158" y="70"/>
                      <a:pt x="13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7" name="Freeform 79">
                <a:extLst>
                  <a:ext uri="{FF2B5EF4-FFF2-40B4-BE49-F238E27FC236}">
                    <a16:creationId xmlns:a16="http://schemas.microsoft.com/office/drawing/2014/main" id="{C0772E98-4BE1-4330-B314-53F67257E14D}"/>
                  </a:ext>
                </a:extLst>
              </p:cNvPr>
              <p:cNvSpPr>
                <a:spLocks/>
              </p:cNvSpPr>
              <p:nvPr/>
            </p:nvSpPr>
            <p:spPr bwMode="auto">
              <a:xfrm>
                <a:off x="239713" y="2690813"/>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8" name="Freeform 80">
                <a:extLst>
                  <a:ext uri="{FF2B5EF4-FFF2-40B4-BE49-F238E27FC236}">
                    <a16:creationId xmlns:a16="http://schemas.microsoft.com/office/drawing/2014/main" id="{456C639B-D30F-4069-AFB9-C667D8BC6500}"/>
                  </a:ext>
                </a:extLst>
              </p:cNvPr>
              <p:cNvSpPr>
                <a:spLocks/>
              </p:cNvSpPr>
              <p:nvPr/>
            </p:nvSpPr>
            <p:spPr bwMode="auto">
              <a:xfrm>
                <a:off x="239713" y="2389188"/>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9" name="Freeform 81">
                <a:extLst>
                  <a:ext uri="{FF2B5EF4-FFF2-40B4-BE49-F238E27FC236}">
                    <a16:creationId xmlns:a16="http://schemas.microsoft.com/office/drawing/2014/main" id="{B9179280-AAB3-476F-AD63-9E2A5E6DB9C6}"/>
                  </a:ext>
                </a:extLst>
              </p:cNvPr>
              <p:cNvSpPr>
                <a:spLocks/>
              </p:cNvSpPr>
              <p:nvPr/>
            </p:nvSpPr>
            <p:spPr bwMode="auto">
              <a:xfrm>
                <a:off x="239713" y="3298825"/>
                <a:ext cx="373063" cy="152400"/>
              </a:xfrm>
              <a:custGeom>
                <a:avLst/>
                <a:gdLst>
                  <a:gd name="T0" fmla="*/ 138 w 173"/>
                  <a:gd name="T1" fmla="*/ 71 h 71"/>
                  <a:gd name="T2" fmla="*/ 36 w 173"/>
                  <a:gd name="T3" fmla="*/ 71 h 71"/>
                  <a:gd name="T4" fmla="*/ 0 w 173"/>
                  <a:gd name="T5" fmla="*/ 35 h 71"/>
                  <a:gd name="T6" fmla="*/ 36 w 173"/>
                  <a:gd name="T7" fmla="*/ 0 h 71"/>
                  <a:gd name="T8" fmla="*/ 138 w 173"/>
                  <a:gd name="T9" fmla="*/ 0 h 71"/>
                  <a:gd name="T10" fmla="*/ 173 w 173"/>
                  <a:gd name="T11" fmla="*/ 35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5"/>
                    </a:cubicBezTo>
                    <a:cubicBezTo>
                      <a:pt x="0" y="16"/>
                      <a:pt x="16" y="0"/>
                      <a:pt x="36" y="0"/>
                    </a:cubicBezTo>
                    <a:cubicBezTo>
                      <a:pt x="138" y="0"/>
                      <a:pt x="138" y="0"/>
                      <a:pt x="138" y="0"/>
                    </a:cubicBezTo>
                    <a:cubicBezTo>
                      <a:pt x="158" y="0"/>
                      <a:pt x="173" y="16"/>
                      <a:pt x="173" y="35"/>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0" name="Freeform 82">
                <a:extLst>
                  <a:ext uri="{FF2B5EF4-FFF2-40B4-BE49-F238E27FC236}">
                    <a16:creationId xmlns:a16="http://schemas.microsoft.com/office/drawing/2014/main" id="{7517DEEF-C1F4-4438-94D4-3737446FC294}"/>
                  </a:ext>
                </a:extLst>
              </p:cNvPr>
              <p:cNvSpPr>
                <a:spLocks/>
              </p:cNvSpPr>
              <p:nvPr/>
            </p:nvSpPr>
            <p:spPr bwMode="auto">
              <a:xfrm>
                <a:off x="239713" y="3602038"/>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1" name="Freeform 83">
                <a:extLst>
                  <a:ext uri="{FF2B5EF4-FFF2-40B4-BE49-F238E27FC236}">
                    <a16:creationId xmlns:a16="http://schemas.microsoft.com/office/drawing/2014/main" id="{F580B609-9B50-4155-8CCB-6D8217336D63}"/>
                  </a:ext>
                </a:extLst>
              </p:cNvPr>
              <p:cNvSpPr>
                <a:spLocks/>
              </p:cNvSpPr>
              <p:nvPr/>
            </p:nvSpPr>
            <p:spPr bwMode="auto">
              <a:xfrm>
                <a:off x="239713" y="3903663"/>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2" name="Freeform 84">
                <a:extLst>
                  <a:ext uri="{FF2B5EF4-FFF2-40B4-BE49-F238E27FC236}">
                    <a16:creationId xmlns:a16="http://schemas.microsoft.com/office/drawing/2014/main" id="{83BC2080-36BC-4CF6-A27C-22DF251FAB43}"/>
                  </a:ext>
                </a:extLst>
              </p:cNvPr>
              <p:cNvSpPr>
                <a:spLocks/>
              </p:cNvSpPr>
              <p:nvPr/>
            </p:nvSpPr>
            <p:spPr bwMode="auto">
              <a:xfrm>
                <a:off x="4033838" y="2914650"/>
                <a:ext cx="155575" cy="157163"/>
              </a:xfrm>
              <a:custGeom>
                <a:avLst/>
                <a:gdLst>
                  <a:gd name="T0" fmla="*/ 36 w 72"/>
                  <a:gd name="T1" fmla="*/ 73 h 73"/>
                  <a:gd name="T2" fmla="*/ 22 w 72"/>
                  <a:gd name="T3" fmla="*/ 70 h 73"/>
                  <a:gd name="T4" fmla="*/ 11 w 72"/>
                  <a:gd name="T5" fmla="*/ 63 h 73"/>
                  <a:gd name="T6" fmla="*/ 0 w 72"/>
                  <a:gd name="T7" fmla="*/ 38 h 73"/>
                  <a:gd name="T8" fmla="*/ 3 w 72"/>
                  <a:gd name="T9" fmla="*/ 24 h 73"/>
                  <a:gd name="T10" fmla="*/ 11 w 72"/>
                  <a:gd name="T11" fmla="*/ 13 h 73"/>
                  <a:gd name="T12" fmla="*/ 61 w 72"/>
                  <a:gd name="T13" fmla="*/ 13 h 73"/>
                  <a:gd name="T14" fmla="*/ 68 w 72"/>
                  <a:gd name="T15" fmla="*/ 24 h 73"/>
                  <a:gd name="T16" fmla="*/ 68 w 72"/>
                  <a:gd name="T17" fmla="*/ 51 h 73"/>
                  <a:gd name="T18" fmla="*/ 61 w 72"/>
                  <a:gd name="T19" fmla="*/ 63 h 73"/>
                  <a:gd name="T20" fmla="*/ 36 w 72"/>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3">
                    <a:moveTo>
                      <a:pt x="36" y="73"/>
                    </a:moveTo>
                    <a:cubicBezTo>
                      <a:pt x="31" y="73"/>
                      <a:pt x="27" y="72"/>
                      <a:pt x="22" y="70"/>
                    </a:cubicBezTo>
                    <a:cubicBezTo>
                      <a:pt x="18" y="68"/>
                      <a:pt x="14" y="66"/>
                      <a:pt x="11" y="63"/>
                    </a:cubicBezTo>
                    <a:cubicBezTo>
                      <a:pt x="4" y="56"/>
                      <a:pt x="1" y="47"/>
                      <a:pt x="0" y="38"/>
                    </a:cubicBezTo>
                    <a:cubicBezTo>
                      <a:pt x="1" y="33"/>
                      <a:pt x="1" y="29"/>
                      <a:pt x="3" y="24"/>
                    </a:cubicBezTo>
                    <a:cubicBezTo>
                      <a:pt x="5" y="20"/>
                      <a:pt x="7" y="16"/>
                      <a:pt x="11" y="13"/>
                    </a:cubicBezTo>
                    <a:cubicBezTo>
                      <a:pt x="25" y="0"/>
                      <a:pt x="47" y="0"/>
                      <a:pt x="61" y="13"/>
                    </a:cubicBezTo>
                    <a:cubicBezTo>
                      <a:pt x="64" y="16"/>
                      <a:pt x="67" y="20"/>
                      <a:pt x="68" y="24"/>
                    </a:cubicBezTo>
                    <a:cubicBezTo>
                      <a:pt x="72" y="33"/>
                      <a:pt x="72" y="43"/>
                      <a:pt x="68" y="51"/>
                    </a:cubicBezTo>
                    <a:cubicBezTo>
                      <a:pt x="66" y="55"/>
                      <a:pt x="64" y="59"/>
                      <a:pt x="61" y="63"/>
                    </a:cubicBezTo>
                    <a:cubicBezTo>
                      <a:pt x="54" y="69"/>
                      <a:pt x="45" y="73"/>
                      <a:pt x="36"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3" name="Freeform 85">
                <a:extLst>
                  <a:ext uri="{FF2B5EF4-FFF2-40B4-BE49-F238E27FC236}">
                    <a16:creationId xmlns:a16="http://schemas.microsoft.com/office/drawing/2014/main" id="{24DE015F-008B-47BD-9121-F999BC31D1ED}"/>
                  </a:ext>
                </a:extLst>
              </p:cNvPr>
              <p:cNvSpPr>
                <a:spLocks/>
              </p:cNvSpPr>
              <p:nvPr/>
            </p:nvSpPr>
            <p:spPr bwMode="auto">
              <a:xfrm>
                <a:off x="4033838" y="3219450"/>
                <a:ext cx="152400" cy="153988"/>
              </a:xfrm>
              <a:custGeom>
                <a:avLst/>
                <a:gdLst>
                  <a:gd name="T0" fmla="*/ 36 w 71"/>
                  <a:gd name="T1" fmla="*/ 72 h 72"/>
                  <a:gd name="T2" fmla="*/ 11 w 71"/>
                  <a:gd name="T3" fmla="*/ 62 h 72"/>
                  <a:gd name="T4" fmla="*/ 6 w 71"/>
                  <a:gd name="T5" fmla="*/ 57 h 72"/>
                  <a:gd name="T6" fmla="*/ 3 w 71"/>
                  <a:gd name="T7" fmla="*/ 50 h 72"/>
                  <a:gd name="T8" fmla="*/ 1 w 71"/>
                  <a:gd name="T9" fmla="*/ 44 h 72"/>
                  <a:gd name="T10" fmla="*/ 0 w 71"/>
                  <a:gd name="T11" fmla="*/ 37 h 72"/>
                  <a:gd name="T12" fmla="*/ 3 w 71"/>
                  <a:gd name="T13" fmla="*/ 24 h 72"/>
                  <a:gd name="T14" fmla="*/ 11 w 71"/>
                  <a:gd name="T15" fmla="*/ 12 h 72"/>
                  <a:gd name="T16" fmla="*/ 43 w 71"/>
                  <a:gd name="T17" fmla="*/ 2 h 72"/>
                  <a:gd name="T18" fmla="*/ 49 w 71"/>
                  <a:gd name="T19" fmla="*/ 4 h 72"/>
                  <a:gd name="T20" fmla="*/ 56 w 71"/>
                  <a:gd name="T21" fmla="*/ 8 h 72"/>
                  <a:gd name="T22" fmla="*/ 61 w 71"/>
                  <a:gd name="T23" fmla="*/ 12 h 72"/>
                  <a:gd name="T24" fmla="*/ 71 w 71"/>
                  <a:gd name="T25" fmla="*/ 37 h 72"/>
                  <a:gd name="T26" fmla="*/ 70 w 71"/>
                  <a:gd name="T27" fmla="*/ 44 h 72"/>
                  <a:gd name="T28" fmla="*/ 68 w 71"/>
                  <a:gd name="T29" fmla="*/ 50 h 72"/>
                  <a:gd name="T30" fmla="*/ 65 w 71"/>
                  <a:gd name="T31" fmla="*/ 57 h 72"/>
                  <a:gd name="T32" fmla="*/ 61 w 71"/>
                  <a:gd name="T33" fmla="*/ 62 h 72"/>
                  <a:gd name="T34" fmla="*/ 56 w 71"/>
                  <a:gd name="T35" fmla="*/ 66 h 72"/>
                  <a:gd name="T36" fmla="*/ 49 w 71"/>
                  <a:gd name="T37" fmla="*/ 69 h 72"/>
                  <a:gd name="T38" fmla="*/ 43 w 71"/>
                  <a:gd name="T39" fmla="*/ 72 h 72"/>
                  <a:gd name="T40" fmla="*/ 36 w 7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72">
                    <a:moveTo>
                      <a:pt x="36" y="72"/>
                    </a:moveTo>
                    <a:cubicBezTo>
                      <a:pt x="26" y="72"/>
                      <a:pt x="17" y="68"/>
                      <a:pt x="11" y="62"/>
                    </a:cubicBezTo>
                    <a:cubicBezTo>
                      <a:pt x="6" y="57"/>
                      <a:pt x="6" y="57"/>
                      <a:pt x="6" y="57"/>
                    </a:cubicBezTo>
                    <a:cubicBezTo>
                      <a:pt x="5" y="55"/>
                      <a:pt x="4" y="53"/>
                      <a:pt x="3" y="50"/>
                    </a:cubicBezTo>
                    <a:cubicBezTo>
                      <a:pt x="2" y="48"/>
                      <a:pt x="2" y="46"/>
                      <a:pt x="1" y="44"/>
                    </a:cubicBezTo>
                    <a:cubicBezTo>
                      <a:pt x="1" y="42"/>
                      <a:pt x="1" y="39"/>
                      <a:pt x="0" y="37"/>
                    </a:cubicBezTo>
                    <a:cubicBezTo>
                      <a:pt x="1" y="32"/>
                      <a:pt x="1" y="28"/>
                      <a:pt x="3" y="24"/>
                    </a:cubicBezTo>
                    <a:cubicBezTo>
                      <a:pt x="5" y="19"/>
                      <a:pt x="8" y="15"/>
                      <a:pt x="11" y="12"/>
                    </a:cubicBezTo>
                    <a:cubicBezTo>
                      <a:pt x="19" y="4"/>
                      <a:pt x="31" y="0"/>
                      <a:pt x="43" y="2"/>
                    </a:cubicBezTo>
                    <a:cubicBezTo>
                      <a:pt x="45" y="3"/>
                      <a:pt x="47" y="3"/>
                      <a:pt x="49" y="4"/>
                    </a:cubicBezTo>
                    <a:cubicBezTo>
                      <a:pt x="51" y="5"/>
                      <a:pt x="54" y="6"/>
                      <a:pt x="56" y="8"/>
                    </a:cubicBezTo>
                    <a:cubicBezTo>
                      <a:pt x="57" y="9"/>
                      <a:pt x="59" y="10"/>
                      <a:pt x="61" y="12"/>
                    </a:cubicBezTo>
                    <a:cubicBezTo>
                      <a:pt x="67" y="19"/>
                      <a:pt x="71" y="28"/>
                      <a:pt x="71" y="37"/>
                    </a:cubicBezTo>
                    <a:cubicBezTo>
                      <a:pt x="71" y="39"/>
                      <a:pt x="71" y="42"/>
                      <a:pt x="70" y="44"/>
                    </a:cubicBezTo>
                    <a:cubicBezTo>
                      <a:pt x="70" y="46"/>
                      <a:pt x="69" y="48"/>
                      <a:pt x="68" y="50"/>
                    </a:cubicBezTo>
                    <a:cubicBezTo>
                      <a:pt x="67" y="53"/>
                      <a:pt x="66" y="55"/>
                      <a:pt x="65" y="57"/>
                    </a:cubicBezTo>
                    <a:cubicBezTo>
                      <a:pt x="61" y="62"/>
                      <a:pt x="61" y="62"/>
                      <a:pt x="61" y="62"/>
                    </a:cubicBezTo>
                    <a:cubicBezTo>
                      <a:pt x="56" y="66"/>
                      <a:pt x="56" y="66"/>
                      <a:pt x="56" y="66"/>
                    </a:cubicBezTo>
                    <a:cubicBezTo>
                      <a:pt x="54" y="68"/>
                      <a:pt x="51" y="69"/>
                      <a:pt x="49" y="69"/>
                    </a:cubicBezTo>
                    <a:cubicBezTo>
                      <a:pt x="47" y="70"/>
                      <a:pt x="45" y="71"/>
                      <a:pt x="43" y="72"/>
                    </a:cubicBezTo>
                    <a:cubicBezTo>
                      <a:pt x="40" y="72"/>
                      <a:pt x="38" y="72"/>
                      <a:pt x="3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4" name="Freeform 86">
                <a:extLst>
                  <a:ext uri="{FF2B5EF4-FFF2-40B4-BE49-F238E27FC236}">
                    <a16:creationId xmlns:a16="http://schemas.microsoft.com/office/drawing/2014/main" id="{CF6B7E83-F429-4A79-9743-C578ACD08416}"/>
                  </a:ext>
                </a:extLst>
              </p:cNvPr>
              <p:cNvSpPr>
                <a:spLocks/>
              </p:cNvSpPr>
              <p:nvPr/>
            </p:nvSpPr>
            <p:spPr bwMode="auto">
              <a:xfrm>
                <a:off x="4027488" y="3522663"/>
                <a:ext cx="165100" cy="155575"/>
              </a:xfrm>
              <a:custGeom>
                <a:avLst/>
                <a:gdLst>
                  <a:gd name="T0" fmla="*/ 39 w 77"/>
                  <a:gd name="T1" fmla="*/ 73 h 73"/>
                  <a:gd name="T2" fmla="*/ 6 w 77"/>
                  <a:gd name="T3" fmla="*/ 51 h 73"/>
                  <a:gd name="T4" fmla="*/ 14 w 77"/>
                  <a:gd name="T5" fmla="*/ 12 h 73"/>
                  <a:gd name="T6" fmla="*/ 46 w 77"/>
                  <a:gd name="T7" fmla="*/ 3 h 73"/>
                  <a:gd name="T8" fmla="*/ 52 w 77"/>
                  <a:gd name="T9" fmla="*/ 5 h 73"/>
                  <a:gd name="T10" fmla="*/ 59 w 77"/>
                  <a:gd name="T11" fmla="*/ 8 h 73"/>
                  <a:gd name="T12" fmla="*/ 64 w 77"/>
                  <a:gd name="T13" fmla="*/ 12 h 73"/>
                  <a:gd name="T14" fmla="*/ 72 w 77"/>
                  <a:gd name="T15" fmla="*/ 51 h 73"/>
                  <a:gd name="T16" fmla="*/ 39 w 77"/>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39" y="73"/>
                    </a:moveTo>
                    <a:cubicBezTo>
                      <a:pt x="24" y="73"/>
                      <a:pt x="11" y="64"/>
                      <a:pt x="6" y="51"/>
                    </a:cubicBezTo>
                    <a:cubicBezTo>
                      <a:pt x="0" y="37"/>
                      <a:pt x="4" y="22"/>
                      <a:pt x="14" y="12"/>
                    </a:cubicBezTo>
                    <a:cubicBezTo>
                      <a:pt x="22" y="4"/>
                      <a:pt x="34" y="0"/>
                      <a:pt x="46" y="3"/>
                    </a:cubicBezTo>
                    <a:cubicBezTo>
                      <a:pt x="48" y="3"/>
                      <a:pt x="50" y="4"/>
                      <a:pt x="52" y="5"/>
                    </a:cubicBezTo>
                    <a:cubicBezTo>
                      <a:pt x="54" y="5"/>
                      <a:pt x="57" y="7"/>
                      <a:pt x="59" y="8"/>
                    </a:cubicBezTo>
                    <a:cubicBezTo>
                      <a:pt x="60" y="9"/>
                      <a:pt x="62" y="11"/>
                      <a:pt x="64" y="12"/>
                    </a:cubicBezTo>
                    <a:cubicBezTo>
                      <a:pt x="74" y="22"/>
                      <a:pt x="77" y="37"/>
                      <a:pt x="72" y="51"/>
                    </a:cubicBezTo>
                    <a:cubicBezTo>
                      <a:pt x="66" y="64"/>
                      <a:pt x="53" y="73"/>
                      <a:pt x="3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5" name="Freeform 87">
                <a:extLst>
                  <a:ext uri="{FF2B5EF4-FFF2-40B4-BE49-F238E27FC236}">
                    <a16:creationId xmlns:a16="http://schemas.microsoft.com/office/drawing/2014/main" id="{F40CAA24-BBFD-4F46-883B-36111CE952BB}"/>
                  </a:ext>
                </a:extLst>
              </p:cNvPr>
              <p:cNvSpPr>
                <a:spLocks/>
              </p:cNvSpPr>
              <p:nvPr/>
            </p:nvSpPr>
            <p:spPr bwMode="auto">
              <a:xfrm>
                <a:off x="4032250" y="3822700"/>
                <a:ext cx="160338" cy="158750"/>
              </a:xfrm>
              <a:custGeom>
                <a:avLst/>
                <a:gdLst>
                  <a:gd name="T0" fmla="*/ 37 w 75"/>
                  <a:gd name="T1" fmla="*/ 74 h 74"/>
                  <a:gd name="T2" fmla="*/ 3 w 75"/>
                  <a:gd name="T3" fmla="*/ 45 h 74"/>
                  <a:gd name="T4" fmla="*/ 24 w 75"/>
                  <a:gd name="T5" fmla="*/ 6 h 74"/>
                  <a:gd name="T6" fmla="*/ 66 w 75"/>
                  <a:gd name="T7" fmla="*/ 19 h 74"/>
                  <a:gd name="T8" fmla="*/ 62 w 75"/>
                  <a:gd name="T9" fmla="*/ 64 h 74"/>
                  <a:gd name="T10" fmla="*/ 37 w 75"/>
                  <a:gd name="T11" fmla="*/ 74 h 74"/>
                </a:gdLst>
                <a:ahLst/>
                <a:cxnLst>
                  <a:cxn ang="0">
                    <a:pos x="T0" y="T1"/>
                  </a:cxn>
                  <a:cxn ang="0">
                    <a:pos x="T2" y="T3"/>
                  </a:cxn>
                  <a:cxn ang="0">
                    <a:pos x="T4" y="T5"/>
                  </a:cxn>
                  <a:cxn ang="0">
                    <a:pos x="T6" y="T7"/>
                  </a:cxn>
                  <a:cxn ang="0">
                    <a:pos x="T8" y="T9"/>
                  </a:cxn>
                  <a:cxn ang="0">
                    <a:pos x="T10" y="T11"/>
                  </a:cxn>
                </a:cxnLst>
                <a:rect l="0" t="0" r="r" b="b"/>
                <a:pathLst>
                  <a:path w="75" h="74">
                    <a:moveTo>
                      <a:pt x="37" y="74"/>
                    </a:moveTo>
                    <a:cubicBezTo>
                      <a:pt x="20" y="74"/>
                      <a:pt x="6" y="62"/>
                      <a:pt x="3" y="45"/>
                    </a:cubicBezTo>
                    <a:cubicBezTo>
                      <a:pt x="0" y="29"/>
                      <a:pt x="8" y="13"/>
                      <a:pt x="24" y="6"/>
                    </a:cubicBezTo>
                    <a:cubicBezTo>
                      <a:pt x="39" y="0"/>
                      <a:pt x="57" y="6"/>
                      <a:pt x="66" y="19"/>
                    </a:cubicBezTo>
                    <a:cubicBezTo>
                      <a:pt x="75" y="33"/>
                      <a:pt x="74" y="52"/>
                      <a:pt x="62" y="64"/>
                    </a:cubicBezTo>
                    <a:cubicBezTo>
                      <a:pt x="55" y="70"/>
                      <a:pt x="46" y="74"/>
                      <a:pt x="3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6" name="Oval 88">
                <a:extLst>
                  <a:ext uri="{FF2B5EF4-FFF2-40B4-BE49-F238E27FC236}">
                    <a16:creationId xmlns:a16="http://schemas.microsoft.com/office/drawing/2014/main" id="{E8B38016-A17C-4588-B0CD-44D6C729167A}"/>
                  </a:ext>
                </a:extLst>
              </p:cNvPr>
              <p:cNvSpPr>
                <a:spLocks noChangeArrowheads="1"/>
              </p:cNvSpPr>
              <p:nvPr/>
            </p:nvSpPr>
            <p:spPr bwMode="auto">
              <a:xfrm>
                <a:off x="765175" y="2389188"/>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7" name="Oval 89">
                <a:extLst>
                  <a:ext uri="{FF2B5EF4-FFF2-40B4-BE49-F238E27FC236}">
                    <a16:creationId xmlns:a16="http://schemas.microsoft.com/office/drawing/2014/main" id="{1060C8D3-A98A-4F69-A9A1-6D5920E71702}"/>
                  </a:ext>
                </a:extLst>
              </p:cNvPr>
              <p:cNvSpPr>
                <a:spLocks noChangeArrowheads="1"/>
              </p:cNvSpPr>
              <p:nvPr/>
            </p:nvSpPr>
            <p:spPr bwMode="auto">
              <a:xfrm>
                <a:off x="2817813" y="1327150"/>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8" name="Oval 90">
                <a:extLst>
                  <a:ext uri="{FF2B5EF4-FFF2-40B4-BE49-F238E27FC236}">
                    <a16:creationId xmlns:a16="http://schemas.microsoft.com/office/drawing/2014/main" id="{6749E4A7-9419-4D11-A8B0-41825232F38E}"/>
                  </a:ext>
                </a:extLst>
              </p:cNvPr>
              <p:cNvSpPr>
                <a:spLocks noChangeArrowheads="1"/>
              </p:cNvSpPr>
              <p:nvPr/>
            </p:nvSpPr>
            <p:spPr bwMode="auto">
              <a:xfrm>
                <a:off x="765175" y="2690813"/>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9" name="Oval 91">
                <a:extLst>
                  <a:ext uri="{FF2B5EF4-FFF2-40B4-BE49-F238E27FC236}">
                    <a16:creationId xmlns:a16="http://schemas.microsoft.com/office/drawing/2014/main" id="{42C0CEDE-DFA8-4580-AB18-E3A7BAC43C18}"/>
                  </a:ext>
                </a:extLst>
              </p:cNvPr>
              <p:cNvSpPr>
                <a:spLocks noChangeArrowheads="1"/>
              </p:cNvSpPr>
              <p:nvPr/>
            </p:nvSpPr>
            <p:spPr bwMode="auto">
              <a:xfrm>
                <a:off x="765175" y="2995613"/>
                <a:ext cx="152400"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92">
                <a:extLst>
                  <a:ext uri="{FF2B5EF4-FFF2-40B4-BE49-F238E27FC236}">
                    <a16:creationId xmlns:a16="http://schemas.microsoft.com/office/drawing/2014/main" id="{D827EF5F-281A-4EBD-813D-B15790618D34}"/>
                  </a:ext>
                </a:extLst>
              </p:cNvPr>
              <p:cNvSpPr>
                <a:spLocks noChangeArrowheads="1"/>
              </p:cNvSpPr>
              <p:nvPr/>
            </p:nvSpPr>
            <p:spPr bwMode="auto">
              <a:xfrm>
                <a:off x="765175" y="3298825"/>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Oval 93">
                <a:extLst>
                  <a:ext uri="{FF2B5EF4-FFF2-40B4-BE49-F238E27FC236}">
                    <a16:creationId xmlns:a16="http://schemas.microsoft.com/office/drawing/2014/main" id="{62153CC3-A58F-4B02-9C05-0E62B2718368}"/>
                  </a:ext>
                </a:extLst>
              </p:cNvPr>
              <p:cNvSpPr>
                <a:spLocks noChangeArrowheads="1"/>
              </p:cNvSpPr>
              <p:nvPr/>
            </p:nvSpPr>
            <p:spPr bwMode="auto">
              <a:xfrm>
                <a:off x="765175" y="3602038"/>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Oval 94">
                <a:extLst>
                  <a:ext uri="{FF2B5EF4-FFF2-40B4-BE49-F238E27FC236}">
                    <a16:creationId xmlns:a16="http://schemas.microsoft.com/office/drawing/2014/main" id="{3C45E057-10A4-41A5-8993-6495FFCF4146}"/>
                  </a:ext>
                </a:extLst>
              </p:cNvPr>
              <p:cNvSpPr>
                <a:spLocks noChangeArrowheads="1"/>
              </p:cNvSpPr>
              <p:nvPr/>
            </p:nvSpPr>
            <p:spPr bwMode="auto">
              <a:xfrm>
                <a:off x="765175" y="3903663"/>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5">
                <a:extLst>
                  <a:ext uri="{FF2B5EF4-FFF2-40B4-BE49-F238E27FC236}">
                    <a16:creationId xmlns:a16="http://schemas.microsoft.com/office/drawing/2014/main" id="{DFDA823A-9DC6-4D1B-8A1B-06FE0834AD56}"/>
                  </a:ext>
                </a:extLst>
              </p:cNvPr>
              <p:cNvSpPr>
                <a:spLocks/>
              </p:cNvSpPr>
              <p:nvPr/>
            </p:nvSpPr>
            <p:spPr bwMode="auto">
              <a:xfrm>
                <a:off x="3425825" y="2427288"/>
                <a:ext cx="989013" cy="303213"/>
              </a:xfrm>
              <a:custGeom>
                <a:avLst/>
                <a:gdLst>
                  <a:gd name="T0" fmla="*/ 459 w 459"/>
                  <a:gd name="T1" fmla="*/ 141 h 141"/>
                  <a:gd name="T2" fmla="*/ 0 w 459"/>
                  <a:gd name="T3" fmla="*/ 141 h 141"/>
                  <a:gd name="T4" fmla="*/ 16 w 459"/>
                  <a:gd name="T5" fmla="*/ 123 h 141"/>
                  <a:gd name="T6" fmla="*/ 112 w 459"/>
                  <a:gd name="T7" fmla="*/ 20 h 141"/>
                  <a:gd name="T8" fmla="*/ 158 w 459"/>
                  <a:gd name="T9" fmla="*/ 0 h 141"/>
                  <a:gd name="T10" fmla="*/ 300 w 459"/>
                  <a:gd name="T11" fmla="*/ 0 h 141"/>
                  <a:gd name="T12" fmla="*/ 347 w 459"/>
                  <a:gd name="T13" fmla="*/ 21 h 141"/>
                  <a:gd name="T14" fmla="*/ 443 w 459"/>
                  <a:gd name="T15" fmla="*/ 123 h 141"/>
                  <a:gd name="T16" fmla="*/ 459 w 45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141">
                    <a:moveTo>
                      <a:pt x="459" y="141"/>
                    </a:moveTo>
                    <a:cubicBezTo>
                      <a:pt x="0" y="141"/>
                      <a:pt x="0" y="141"/>
                      <a:pt x="0" y="141"/>
                    </a:cubicBezTo>
                    <a:cubicBezTo>
                      <a:pt x="16" y="123"/>
                      <a:pt x="16" y="123"/>
                      <a:pt x="16" y="123"/>
                    </a:cubicBezTo>
                    <a:cubicBezTo>
                      <a:pt x="112" y="20"/>
                      <a:pt x="112" y="20"/>
                      <a:pt x="112" y="20"/>
                    </a:cubicBezTo>
                    <a:cubicBezTo>
                      <a:pt x="124" y="7"/>
                      <a:pt x="141" y="0"/>
                      <a:pt x="158" y="0"/>
                    </a:cubicBezTo>
                    <a:cubicBezTo>
                      <a:pt x="300" y="0"/>
                      <a:pt x="300" y="0"/>
                      <a:pt x="300" y="0"/>
                    </a:cubicBezTo>
                    <a:cubicBezTo>
                      <a:pt x="318" y="0"/>
                      <a:pt x="335" y="8"/>
                      <a:pt x="347" y="21"/>
                    </a:cubicBezTo>
                    <a:cubicBezTo>
                      <a:pt x="443" y="123"/>
                      <a:pt x="443" y="123"/>
                      <a:pt x="443" y="123"/>
                    </a:cubicBezTo>
                    <a:lnTo>
                      <a:pt x="459"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5" name="Group 304">
              <a:extLst>
                <a:ext uri="{FF2B5EF4-FFF2-40B4-BE49-F238E27FC236}">
                  <a16:creationId xmlns:a16="http://schemas.microsoft.com/office/drawing/2014/main" id="{FE85F524-0706-42C4-990F-8DDAE89360BE}"/>
                </a:ext>
              </a:extLst>
            </p:cNvPr>
            <p:cNvGrpSpPr/>
            <p:nvPr/>
          </p:nvGrpSpPr>
          <p:grpSpPr>
            <a:xfrm>
              <a:off x="7994409" y="4153850"/>
              <a:ext cx="1846277" cy="1791779"/>
              <a:chOff x="4763" y="4763"/>
              <a:chExt cx="4410075" cy="4279900"/>
            </a:xfrm>
            <a:solidFill>
              <a:schemeClr val="tx1">
                <a:lumMod val="75000"/>
                <a:lumOff val="25000"/>
              </a:schemeClr>
            </a:solidFill>
          </p:grpSpPr>
          <p:sp>
            <p:nvSpPr>
              <p:cNvPr id="306" name="Freeform 45">
                <a:extLst>
                  <a:ext uri="{FF2B5EF4-FFF2-40B4-BE49-F238E27FC236}">
                    <a16:creationId xmlns:a16="http://schemas.microsoft.com/office/drawing/2014/main" id="{425C3E68-B57A-440D-97B6-7B08BC670423}"/>
                  </a:ext>
                </a:extLst>
              </p:cNvPr>
              <p:cNvSpPr>
                <a:spLocks/>
              </p:cNvSpPr>
              <p:nvPr/>
            </p:nvSpPr>
            <p:spPr bwMode="auto">
              <a:xfrm>
                <a:off x="3273425" y="2690813"/>
                <a:ext cx="1141413" cy="1593850"/>
              </a:xfrm>
              <a:custGeom>
                <a:avLst/>
                <a:gdLst>
                  <a:gd name="T0" fmla="*/ 530 w 530"/>
                  <a:gd name="T1" fmla="*/ 18 h 742"/>
                  <a:gd name="T2" fmla="*/ 530 w 530"/>
                  <a:gd name="T3" fmla="*/ 707 h 742"/>
                  <a:gd name="T4" fmla="*/ 495 w 530"/>
                  <a:gd name="T5" fmla="*/ 742 h 742"/>
                  <a:gd name="T6" fmla="*/ 0 w 530"/>
                  <a:gd name="T7" fmla="*/ 742 h 742"/>
                  <a:gd name="T8" fmla="*/ 0 w 530"/>
                  <a:gd name="T9" fmla="*/ 0 h 742"/>
                  <a:gd name="T10" fmla="*/ 71 w 530"/>
                  <a:gd name="T11" fmla="*/ 0 h 742"/>
                  <a:gd name="T12" fmla="*/ 71 w 530"/>
                  <a:gd name="T13" fmla="*/ 18 h 742"/>
                  <a:gd name="T14" fmla="*/ 87 w 530"/>
                  <a:gd name="T15" fmla="*/ 0 h 742"/>
                  <a:gd name="T16" fmla="*/ 514 w 530"/>
                  <a:gd name="T17" fmla="*/ 0 h 742"/>
                  <a:gd name="T18" fmla="*/ 530 w 530"/>
                  <a:gd name="T19"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0" h="742">
                    <a:moveTo>
                      <a:pt x="530" y="18"/>
                    </a:moveTo>
                    <a:cubicBezTo>
                      <a:pt x="530" y="707"/>
                      <a:pt x="530" y="707"/>
                      <a:pt x="530" y="707"/>
                    </a:cubicBezTo>
                    <a:cubicBezTo>
                      <a:pt x="530" y="726"/>
                      <a:pt x="514" y="742"/>
                      <a:pt x="495" y="742"/>
                    </a:cubicBezTo>
                    <a:cubicBezTo>
                      <a:pt x="0" y="742"/>
                      <a:pt x="0" y="742"/>
                      <a:pt x="0" y="742"/>
                    </a:cubicBezTo>
                    <a:cubicBezTo>
                      <a:pt x="0" y="0"/>
                      <a:pt x="0" y="0"/>
                      <a:pt x="0" y="0"/>
                    </a:cubicBezTo>
                    <a:cubicBezTo>
                      <a:pt x="71" y="0"/>
                      <a:pt x="71" y="0"/>
                      <a:pt x="71" y="0"/>
                    </a:cubicBezTo>
                    <a:cubicBezTo>
                      <a:pt x="71" y="18"/>
                      <a:pt x="71" y="18"/>
                      <a:pt x="71" y="18"/>
                    </a:cubicBezTo>
                    <a:cubicBezTo>
                      <a:pt x="87" y="0"/>
                      <a:pt x="87" y="0"/>
                      <a:pt x="87" y="0"/>
                    </a:cubicBezTo>
                    <a:cubicBezTo>
                      <a:pt x="514" y="0"/>
                      <a:pt x="514" y="0"/>
                      <a:pt x="514" y="0"/>
                    </a:cubicBezTo>
                    <a:lnTo>
                      <a:pt x="530" y="1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7" name="Freeform 46">
                <a:extLst>
                  <a:ext uri="{FF2B5EF4-FFF2-40B4-BE49-F238E27FC236}">
                    <a16:creationId xmlns:a16="http://schemas.microsoft.com/office/drawing/2014/main" id="{4C3B5250-6245-4F29-A835-8687D5DDB20C}"/>
                  </a:ext>
                </a:extLst>
              </p:cNvPr>
              <p:cNvSpPr>
                <a:spLocks/>
              </p:cNvSpPr>
              <p:nvPr/>
            </p:nvSpPr>
            <p:spPr bwMode="auto">
              <a:xfrm>
                <a:off x="1525588" y="833438"/>
                <a:ext cx="152400" cy="608013"/>
              </a:xfrm>
              <a:custGeom>
                <a:avLst/>
                <a:gdLst>
                  <a:gd name="T0" fmla="*/ 36 w 71"/>
                  <a:gd name="T1" fmla="*/ 283 h 283"/>
                  <a:gd name="T2" fmla="*/ 0 w 71"/>
                  <a:gd name="T3" fmla="*/ 248 h 283"/>
                  <a:gd name="T4" fmla="*/ 0 w 71"/>
                  <a:gd name="T5" fmla="*/ 36 h 283"/>
                  <a:gd name="T6" fmla="*/ 36 w 71"/>
                  <a:gd name="T7" fmla="*/ 0 h 283"/>
                  <a:gd name="T8" fmla="*/ 71 w 71"/>
                  <a:gd name="T9" fmla="*/ 36 h 283"/>
                  <a:gd name="T10" fmla="*/ 71 w 71"/>
                  <a:gd name="T11" fmla="*/ 248 h 283"/>
                  <a:gd name="T12" fmla="*/ 36 w 71"/>
                  <a:gd name="T13" fmla="*/ 283 h 283"/>
                </a:gdLst>
                <a:ahLst/>
                <a:cxnLst>
                  <a:cxn ang="0">
                    <a:pos x="T0" y="T1"/>
                  </a:cxn>
                  <a:cxn ang="0">
                    <a:pos x="T2" y="T3"/>
                  </a:cxn>
                  <a:cxn ang="0">
                    <a:pos x="T4" y="T5"/>
                  </a:cxn>
                  <a:cxn ang="0">
                    <a:pos x="T6" y="T7"/>
                  </a:cxn>
                  <a:cxn ang="0">
                    <a:pos x="T8" y="T9"/>
                  </a:cxn>
                  <a:cxn ang="0">
                    <a:pos x="T10" y="T11"/>
                  </a:cxn>
                  <a:cxn ang="0">
                    <a:pos x="T12" y="T13"/>
                  </a:cxn>
                </a:cxnLst>
                <a:rect l="0" t="0" r="r" b="b"/>
                <a:pathLst>
                  <a:path w="71" h="283">
                    <a:moveTo>
                      <a:pt x="36" y="283"/>
                    </a:moveTo>
                    <a:cubicBezTo>
                      <a:pt x="16" y="283"/>
                      <a:pt x="0" y="267"/>
                      <a:pt x="0" y="248"/>
                    </a:cubicBezTo>
                    <a:cubicBezTo>
                      <a:pt x="0" y="36"/>
                      <a:pt x="0" y="36"/>
                      <a:pt x="0" y="36"/>
                    </a:cubicBezTo>
                    <a:cubicBezTo>
                      <a:pt x="0" y="16"/>
                      <a:pt x="16" y="0"/>
                      <a:pt x="36" y="0"/>
                    </a:cubicBezTo>
                    <a:cubicBezTo>
                      <a:pt x="55" y="0"/>
                      <a:pt x="71" y="16"/>
                      <a:pt x="71" y="36"/>
                    </a:cubicBezTo>
                    <a:cubicBezTo>
                      <a:pt x="71" y="248"/>
                      <a:pt x="71" y="248"/>
                      <a:pt x="71" y="248"/>
                    </a:cubicBezTo>
                    <a:cubicBezTo>
                      <a:pt x="71" y="267"/>
                      <a:pt x="55" y="283"/>
                      <a:pt x="36" y="28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8" name="Freeform 47">
                <a:extLst>
                  <a:ext uri="{FF2B5EF4-FFF2-40B4-BE49-F238E27FC236}">
                    <a16:creationId xmlns:a16="http://schemas.microsoft.com/office/drawing/2014/main" id="{62B4A64C-56A6-466E-84DC-432BFBFDACAC}"/>
                  </a:ext>
                </a:extLst>
              </p:cNvPr>
              <p:cNvSpPr>
                <a:spLocks/>
              </p:cNvSpPr>
              <p:nvPr/>
            </p:nvSpPr>
            <p:spPr bwMode="auto">
              <a:xfrm>
                <a:off x="1217613" y="1366838"/>
                <a:ext cx="768350" cy="377825"/>
              </a:xfrm>
              <a:custGeom>
                <a:avLst/>
                <a:gdLst>
                  <a:gd name="T0" fmla="*/ 357 w 357"/>
                  <a:gd name="T1" fmla="*/ 176 h 176"/>
                  <a:gd name="T2" fmla="*/ 0 w 357"/>
                  <a:gd name="T3" fmla="*/ 176 h 176"/>
                  <a:gd name="T4" fmla="*/ 179 w 357"/>
                  <a:gd name="T5" fmla="*/ 0 h 176"/>
                  <a:gd name="T6" fmla="*/ 357 w 357"/>
                  <a:gd name="T7" fmla="*/ 176 h 176"/>
                </a:gdLst>
                <a:ahLst/>
                <a:cxnLst>
                  <a:cxn ang="0">
                    <a:pos x="T0" y="T1"/>
                  </a:cxn>
                  <a:cxn ang="0">
                    <a:pos x="T2" y="T3"/>
                  </a:cxn>
                  <a:cxn ang="0">
                    <a:pos x="T4" y="T5"/>
                  </a:cxn>
                  <a:cxn ang="0">
                    <a:pos x="T6" y="T7"/>
                  </a:cxn>
                </a:cxnLst>
                <a:rect l="0" t="0" r="r" b="b"/>
                <a:pathLst>
                  <a:path w="357" h="176">
                    <a:moveTo>
                      <a:pt x="357" y="176"/>
                    </a:moveTo>
                    <a:cubicBezTo>
                      <a:pt x="0" y="176"/>
                      <a:pt x="0" y="176"/>
                      <a:pt x="0" y="176"/>
                    </a:cubicBezTo>
                    <a:cubicBezTo>
                      <a:pt x="5" y="80"/>
                      <a:pt x="82" y="3"/>
                      <a:pt x="179" y="0"/>
                    </a:cubicBezTo>
                    <a:cubicBezTo>
                      <a:pt x="275" y="3"/>
                      <a:pt x="352" y="80"/>
                      <a:pt x="357" y="17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9" name="Freeform 48">
                <a:extLst>
                  <a:ext uri="{FF2B5EF4-FFF2-40B4-BE49-F238E27FC236}">
                    <a16:creationId xmlns:a16="http://schemas.microsoft.com/office/drawing/2014/main" id="{7AE4D2DC-E5AC-4B7C-AF45-3F4AFE3F342F}"/>
                  </a:ext>
                </a:extLst>
              </p:cNvPr>
              <p:cNvSpPr>
                <a:spLocks/>
              </p:cNvSpPr>
              <p:nvPr/>
            </p:nvSpPr>
            <p:spPr bwMode="auto">
              <a:xfrm>
                <a:off x="309563" y="1858963"/>
                <a:ext cx="531813" cy="454025"/>
              </a:xfrm>
              <a:custGeom>
                <a:avLst/>
                <a:gdLst>
                  <a:gd name="T0" fmla="*/ 36 w 247"/>
                  <a:gd name="T1" fmla="*/ 0 h 212"/>
                  <a:gd name="T2" fmla="*/ 212 w 247"/>
                  <a:gd name="T3" fmla="*/ 0 h 212"/>
                  <a:gd name="T4" fmla="*/ 247 w 247"/>
                  <a:gd name="T5" fmla="*/ 35 h 212"/>
                  <a:gd name="T6" fmla="*/ 247 w 247"/>
                  <a:gd name="T7" fmla="*/ 212 h 212"/>
                  <a:gd name="T8" fmla="*/ 0 w 247"/>
                  <a:gd name="T9" fmla="*/ 212 h 212"/>
                  <a:gd name="T10" fmla="*/ 0 w 247"/>
                  <a:gd name="T11" fmla="*/ 35 h 212"/>
                  <a:gd name="T12" fmla="*/ 36 w 247"/>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247" h="212">
                    <a:moveTo>
                      <a:pt x="36" y="0"/>
                    </a:moveTo>
                    <a:cubicBezTo>
                      <a:pt x="212" y="0"/>
                      <a:pt x="212" y="0"/>
                      <a:pt x="212" y="0"/>
                    </a:cubicBezTo>
                    <a:cubicBezTo>
                      <a:pt x="232" y="0"/>
                      <a:pt x="247" y="16"/>
                      <a:pt x="247" y="35"/>
                    </a:cubicBezTo>
                    <a:cubicBezTo>
                      <a:pt x="247" y="212"/>
                      <a:pt x="247" y="212"/>
                      <a:pt x="247" y="212"/>
                    </a:cubicBezTo>
                    <a:cubicBezTo>
                      <a:pt x="0" y="212"/>
                      <a:pt x="0" y="212"/>
                      <a:pt x="0" y="212"/>
                    </a:cubicBezTo>
                    <a:cubicBezTo>
                      <a:pt x="0" y="35"/>
                      <a:pt x="0" y="35"/>
                      <a:pt x="0" y="35"/>
                    </a:cubicBezTo>
                    <a:cubicBezTo>
                      <a:pt x="0" y="16"/>
                      <a:pt x="16" y="0"/>
                      <a:pt x="3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0" name="Freeform 49">
                <a:extLst>
                  <a:ext uri="{FF2B5EF4-FFF2-40B4-BE49-F238E27FC236}">
                    <a16:creationId xmlns:a16="http://schemas.microsoft.com/office/drawing/2014/main" id="{0F33D643-C5D8-450B-8BA2-19794F86CCE8}"/>
                  </a:ext>
                </a:extLst>
              </p:cNvPr>
              <p:cNvSpPr>
                <a:spLocks/>
              </p:cNvSpPr>
              <p:nvPr/>
            </p:nvSpPr>
            <p:spPr bwMode="auto">
              <a:xfrm>
                <a:off x="2590800" y="342900"/>
                <a:ext cx="608013" cy="831850"/>
              </a:xfrm>
              <a:custGeom>
                <a:avLst/>
                <a:gdLst>
                  <a:gd name="T0" fmla="*/ 35 w 282"/>
                  <a:gd name="T1" fmla="*/ 0 h 388"/>
                  <a:gd name="T2" fmla="*/ 247 w 282"/>
                  <a:gd name="T3" fmla="*/ 0 h 388"/>
                  <a:gd name="T4" fmla="*/ 282 w 282"/>
                  <a:gd name="T5" fmla="*/ 35 h 388"/>
                  <a:gd name="T6" fmla="*/ 282 w 282"/>
                  <a:gd name="T7" fmla="*/ 353 h 388"/>
                  <a:gd name="T8" fmla="*/ 247 w 282"/>
                  <a:gd name="T9" fmla="*/ 388 h 388"/>
                  <a:gd name="T10" fmla="*/ 35 w 282"/>
                  <a:gd name="T11" fmla="*/ 388 h 388"/>
                  <a:gd name="T12" fmla="*/ 0 w 282"/>
                  <a:gd name="T13" fmla="*/ 353 h 388"/>
                  <a:gd name="T14" fmla="*/ 0 w 282"/>
                  <a:gd name="T15" fmla="*/ 35 h 388"/>
                  <a:gd name="T16" fmla="*/ 35 w 282"/>
                  <a:gd name="T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88">
                    <a:moveTo>
                      <a:pt x="35" y="0"/>
                    </a:moveTo>
                    <a:cubicBezTo>
                      <a:pt x="247" y="0"/>
                      <a:pt x="247" y="0"/>
                      <a:pt x="247" y="0"/>
                    </a:cubicBezTo>
                    <a:cubicBezTo>
                      <a:pt x="266" y="0"/>
                      <a:pt x="282" y="16"/>
                      <a:pt x="282" y="35"/>
                    </a:cubicBezTo>
                    <a:cubicBezTo>
                      <a:pt x="282" y="353"/>
                      <a:pt x="282" y="353"/>
                      <a:pt x="282" y="353"/>
                    </a:cubicBezTo>
                    <a:cubicBezTo>
                      <a:pt x="282" y="372"/>
                      <a:pt x="266" y="388"/>
                      <a:pt x="247" y="388"/>
                    </a:cubicBezTo>
                    <a:cubicBezTo>
                      <a:pt x="35" y="388"/>
                      <a:pt x="35" y="388"/>
                      <a:pt x="35" y="388"/>
                    </a:cubicBezTo>
                    <a:cubicBezTo>
                      <a:pt x="15" y="388"/>
                      <a:pt x="0" y="372"/>
                      <a:pt x="0" y="353"/>
                    </a:cubicBezTo>
                    <a:cubicBezTo>
                      <a:pt x="0" y="35"/>
                      <a:pt x="0" y="35"/>
                      <a:pt x="0" y="35"/>
                    </a:cubicBezTo>
                    <a:cubicBezTo>
                      <a:pt x="0" y="16"/>
                      <a:pt x="15" y="0"/>
                      <a:pt x="35"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1" name="Freeform 50">
                <a:extLst>
                  <a:ext uri="{FF2B5EF4-FFF2-40B4-BE49-F238E27FC236}">
                    <a16:creationId xmlns:a16="http://schemas.microsoft.com/office/drawing/2014/main" id="{12335876-2BA3-4877-9C22-52D3ED4F7296}"/>
                  </a:ext>
                </a:extLst>
              </p:cNvPr>
              <p:cNvSpPr>
                <a:spLocks/>
              </p:cNvSpPr>
              <p:nvPr/>
            </p:nvSpPr>
            <p:spPr bwMode="auto">
              <a:xfrm>
                <a:off x="2513013" y="1100138"/>
                <a:ext cx="760413" cy="1212850"/>
              </a:xfrm>
              <a:custGeom>
                <a:avLst/>
                <a:gdLst>
                  <a:gd name="T0" fmla="*/ 36 w 353"/>
                  <a:gd name="T1" fmla="*/ 0 h 565"/>
                  <a:gd name="T2" fmla="*/ 318 w 353"/>
                  <a:gd name="T3" fmla="*/ 0 h 565"/>
                  <a:gd name="T4" fmla="*/ 353 w 353"/>
                  <a:gd name="T5" fmla="*/ 35 h 565"/>
                  <a:gd name="T6" fmla="*/ 353 w 353"/>
                  <a:gd name="T7" fmla="*/ 530 h 565"/>
                  <a:gd name="T8" fmla="*/ 318 w 353"/>
                  <a:gd name="T9" fmla="*/ 565 h 565"/>
                  <a:gd name="T10" fmla="*/ 36 w 353"/>
                  <a:gd name="T11" fmla="*/ 565 h 565"/>
                  <a:gd name="T12" fmla="*/ 0 w 353"/>
                  <a:gd name="T13" fmla="*/ 530 h 565"/>
                  <a:gd name="T14" fmla="*/ 0 w 353"/>
                  <a:gd name="T15" fmla="*/ 35 h 565"/>
                  <a:gd name="T16" fmla="*/ 36 w 353"/>
                  <a:gd name="T17"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565">
                    <a:moveTo>
                      <a:pt x="36" y="0"/>
                    </a:moveTo>
                    <a:cubicBezTo>
                      <a:pt x="318" y="0"/>
                      <a:pt x="318" y="0"/>
                      <a:pt x="318" y="0"/>
                    </a:cubicBezTo>
                    <a:cubicBezTo>
                      <a:pt x="338" y="0"/>
                      <a:pt x="353" y="16"/>
                      <a:pt x="353" y="35"/>
                    </a:cubicBezTo>
                    <a:cubicBezTo>
                      <a:pt x="353" y="530"/>
                      <a:pt x="353" y="530"/>
                      <a:pt x="353" y="530"/>
                    </a:cubicBezTo>
                    <a:cubicBezTo>
                      <a:pt x="353" y="549"/>
                      <a:pt x="338" y="565"/>
                      <a:pt x="318" y="565"/>
                    </a:cubicBezTo>
                    <a:cubicBezTo>
                      <a:pt x="36" y="565"/>
                      <a:pt x="36" y="565"/>
                      <a:pt x="36" y="565"/>
                    </a:cubicBezTo>
                    <a:cubicBezTo>
                      <a:pt x="16" y="565"/>
                      <a:pt x="0" y="549"/>
                      <a:pt x="0" y="530"/>
                    </a:cubicBezTo>
                    <a:cubicBezTo>
                      <a:pt x="0" y="35"/>
                      <a:pt x="0" y="35"/>
                      <a:pt x="0" y="35"/>
                    </a:cubicBezTo>
                    <a:cubicBezTo>
                      <a:pt x="0" y="16"/>
                      <a:pt x="16" y="0"/>
                      <a:pt x="3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2" name="Freeform 51">
                <a:extLst>
                  <a:ext uri="{FF2B5EF4-FFF2-40B4-BE49-F238E27FC236}">
                    <a16:creationId xmlns:a16="http://schemas.microsoft.com/office/drawing/2014/main" id="{D1A240EE-A984-4E31-90C5-537A41D87B42}"/>
                  </a:ext>
                </a:extLst>
              </p:cNvPr>
              <p:cNvSpPr>
                <a:spLocks/>
              </p:cNvSpPr>
              <p:nvPr/>
            </p:nvSpPr>
            <p:spPr bwMode="auto">
              <a:xfrm>
                <a:off x="4763" y="2160588"/>
                <a:ext cx="1444625" cy="2124075"/>
              </a:xfrm>
              <a:custGeom>
                <a:avLst/>
                <a:gdLst>
                  <a:gd name="T0" fmla="*/ 35 w 671"/>
                  <a:gd name="T1" fmla="*/ 0 h 989"/>
                  <a:gd name="T2" fmla="*/ 671 w 671"/>
                  <a:gd name="T3" fmla="*/ 0 h 989"/>
                  <a:gd name="T4" fmla="*/ 671 w 671"/>
                  <a:gd name="T5" fmla="*/ 989 h 989"/>
                  <a:gd name="T6" fmla="*/ 35 w 671"/>
                  <a:gd name="T7" fmla="*/ 989 h 989"/>
                  <a:gd name="T8" fmla="*/ 0 w 671"/>
                  <a:gd name="T9" fmla="*/ 954 h 989"/>
                  <a:gd name="T10" fmla="*/ 0 w 671"/>
                  <a:gd name="T11" fmla="*/ 36 h 989"/>
                  <a:gd name="T12" fmla="*/ 35 w 671"/>
                  <a:gd name="T13" fmla="*/ 0 h 989"/>
                </a:gdLst>
                <a:ahLst/>
                <a:cxnLst>
                  <a:cxn ang="0">
                    <a:pos x="T0" y="T1"/>
                  </a:cxn>
                  <a:cxn ang="0">
                    <a:pos x="T2" y="T3"/>
                  </a:cxn>
                  <a:cxn ang="0">
                    <a:pos x="T4" y="T5"/>
                  </a:cxn>
                  <a:cxn ang="0">
                    <a:pos x="T6" y="T7"/>
                  </a:cxn>
                  <a:cxn ang="0">
                    <a:pos x="T8" y="T9"/>
                  </a:cxn>
                  <a:cxn ang="0">
                    <a:pos x="T10" y="T11"/>
                  </a:cxn>
                  <a:cxn ang="0">
                    <a:pos x="T12" y="T13"/>
                  </a:cxn>
                </a:cxnLst>
                <a:rect l="0" t="0" r="r" b="b"/>
                <a:pathLst>
                  <a:path w="671" h="989">
                    <a:moveTo>
                      <a:pt x="35" y="0"/>
                    </a:moveTo>
                    <a:cubicBezTo>
                      <a:pt x="671" y="0"/>
                      <a:pt x="671" y="0"/>
                      <a:pt x="671" y="0"/>
                    </a:cubicBezTo>
                    <a:cubicBezTo>
                      <a:pt x="671" y="989"/>
                      <a:pt x="671" y="989"/>
                      <a:pt x="671" y="989"/>
                    </a:cubicBezTo>
                    <a:cubicBezTo>
                      <a:pt x="35" y="989"/>
                      <a:pt x="35" y="989"/>
                      <a:pt x="35" y="989"/>
                    </a:cubicBezTo>
                    <a:cubicBezTo>
                      <a:pt x="16" y="989"/>
                      <a:pt x="0" y="973"/>
                      <a:pt x="0" y="954"/>
                    </a:cubicBezTo>
                    <a:cubicBezTo>
                      <a:pt x="0" y="36"/>
                      <a:pt x="0" y="36"/>
                      <a:pt x="0" y="36"/>
                    </a:cubicBezTo>
                    <a:cubicBezTo>
                      <a:pt x="0" y="16"/>
                      <a:pt x="16" y="0"/>
                      <a:pt x="35"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3" name="Freeform 52">
                <a:extLst>
                  <a:ext uri="{FF2B5EF4-FFF2-40B4-BE49-F238E27FC236}">
                    <a16:creationId xmlns:a16="http://schemas.microsoft.com/office/drawing/2014/main" id="{86AD080C-5C66-43AB-8571-D5DCE5B67CB0}"/>
                  </a:ext>
                </a:extLst>
              </p:cNvPr>
              <p:cNvSpPr>
                <a:spLocks/>
              </p:cNvSpPr>
              <p:nvPr/>
            </p:nvSpPr>
            <p:spPr bwMode="auto">
              <a:xfrm>
                <a:off x="1146175" y="1704975"/>
                <a:ext cx="912813" cy="2579688"/>
              </a:xfrm>
              <a:custGeom>
                <a:avLst/>
                <a:gdLst>
                  <a:gd name="T0" fmla="*/ 391 w 424"/>
                  <a:gd name="T1" fmla="*/ 1201 h 1201"/>
                  <a:gd name="T2" fmla="*/ 423 w 424"/>
                  <a:gd name="T3" fmla="*/ 1166 h 1201"/>
                  <a:gd name="T4" fmla="*/ 423 w 424"/>
                  <a:gd name="T5" fmla="*/ 36 h 1201"/>
                  <a:gd name="T6" fmla="*/ 388 w 424"/>
                  <a:gd name="T7" fmla="*/ 0 h 1201"/>
                  <a:gd name="T8" fmla="*/ 35 w 424"/>
                  <a:gd name="T9" fmla="*/ 0 h 1201"/>
                  <a:gd name="T10" fmla="*/ 0 w 424"/>
                  <a:gd name="T11" fmla="*/ 36 h 1201"/>
                  <a:gd name="T12" fmla="*/ 0 w 424"/>
                  <a:gd name="T13" fmla="*/ 1201 h 1201"/>
                </a:gdLst>
                <a:ahLst/>
                <a:cxnLst>
                  <a:cxn ang="0">
                    <a:pos x="T0" y="T1"/>
                  </a:cxn>
                  <a:cxn ang="0">
                    <a:pos x="T2" y="T3"/>
                  </a:cxn>
                  <a:cxn ang="0">
                    <a:pos x="T4" y="T5"/>
                  </a:cxn>
                  <a:cxn ang="0">
                    <a:pos x="T6" y="T7"/>
                  </a:cxn>
                  <a:cxn ang="0">
                    <a:pos x="T8" y="T9"/>
                  </a:cxn>
                  <a:cxn ang="0">
                    <a:pos x="T10" y="T11"/>
                  </a:cxn>
                  <a:cxn ang="0">
                    <a:pos x="T12" y="T13"/>
                  </a:cxn>
                </a:cxnLst>
                <a:rect l="0" t="0" r="r" b="b"/>
                <a:pathLst>
                  <a:path w="424" h="1201">
                    <a:moveTo>
                      <a:pt x="391" y="1201"/>
                    </a:moveTo>
                    <a:cubicBezTo>
                      <a:pt x="410" y="1200"/>
                      <a:pt x="424" y="1184"/>
                      <a:pt x="423" y="1166"/>
                    </a:cubicBezTo>
                    <a:cubicBezTo>
                      <a:pt x="423" y="36"/>
                      <a:pt x="423" y="36"/>
                      <a:pt x="423" y="36"/>
                    </a:cubicBezTo>
                    <a:cubicBezTo>
                      <a:pt x="423" y="16"/>
                      <a:pt x="408" y="0"/>
                      <a:pt x="388" y="0"/>
                    </a:cubicBezTo>
                    <a:cubicBezTo>
                      <a:pt x="35" y="0"/>
                      <a:pt x="35" y="0"/>
                      <a:pt x="35" y="0"/>
                    </a:cubicBezTo>
                    <a:cubicBezTo>
                      <a:pt x="15" y="0"/>
                      <a:pt x="0" y="16"/>
                      <a:pt x="0" y="36"/>
                    </a:cubicBezTo>
                    <a:cubicBezTo>
                      <a:pt x="0" y="1201"/>
                      <a:pt x="0" y="1201"/>
                      <a:pt x="0" y="1201"/>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4" name="Freeform 53">
                <a:extLst>
                  <a:ext uri="{FF2B5EF4-FFF2-40B4-BE49-F238E27FC236}">
                    <a16:creationId xmlns:a16="http://schemas.microsoft.com/office/drawing/2014/main" id="{8A64124D-70B8-43C8-8486-875A1055AE8D}"/>
                  </a:ext>
                </a:extLst>
              </p:cNvPr>
              <p:cNvSpPr>
                <a:spLocks/>
              </p:cNvSpPr>
              <p:nvPr/>
            </p:nvSpPr>
            <p:spPr bwMode="auto">
              <a:xfrm>
                <a:off x="2362200" y="2160588"/>
                <a:ext cx="1063625" cy="2124075"/>
              </a:xfrm>
              <a:custGeom>
                <a:avLst/>
                <a:gdLst>
                  <a:gd name="T0" fmla="*/ 494 w 494"/>
                  <a:gd name="T1" fmla="*/ 36 h 989"/>
                  <a:gd name="T2" fmla="*/ 494 w 494"/>
                  <a:gd name="T3" fmla="*/ 989 h 989"/>
                  <a:gd name="T4" fmla="*/ 35 w 494"/>
                  <a:gd name="T5" fmla="*/ 989 h 989"/>
                  <a:gd name="T6" fmla="*/ 0 w 494"/>
                  <a:gd name="T7" fmla="*/ 954 h 989"/>
                  <a:gd name="T8" fmla="*/ 0 w 494"/>
                  <a:gd name="T9" fmla="*/ 36 h 989"/>
                  <a:gd name="T10" fmla="*/ 35 w 494"/>
                  <a:gd name="T11" fmla="*/ 0 h 989"/>
                  <a:gd name="T12" fmla="*/ 459 w 494"/>
                  <a:gd name="T13" fmla="*/ 0 h 989"/>
                  <a:gd name="T14" fmla="*/ 494 w 494"/>
                  <a:gd name="T15" fmla="*/ 36 h 9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989">
                    <a:moveTo>
                      <a:pt x="494" y="36"/>
                    </a:moveTo>
                    <a:cubicBezTo>
                      <a:pt x="494" y="989"/>
                      <a:pt x="494" y="989"/>
                      <a:pt x="494" y="989"/>
                    </a:cubicBezTo>
                    <a:cubicBezTo>
                      <a:pt x="35" y="989"/>
                      <a:pt x="35" y="989"/>
                      <a:pt x="35" y="989"/>
                    </a:cubicBezTo>
                    <a:cubicBezTo>
                      <a:pt x="15" y="989"/>
                      <a:pt x="0" y="973"/>
                      <a:pt x="0" y="954"/>
                    </a:cubicBezTo>
                    <a:cubicBezTo>
                      <a:pt x="0" y="36"/>
                      <a:pt x="0" y="36"/>
                      <a:pt x="0" y="36"/>
                    </a:cubicBezTo>
                    <a:cubicBezTo>
                      <a:pt x="0" y="16"/>
                      <a:pt x="15" y="0"/>
                      <a:pt x="35" y="0"/>
                    </a:cubicBezTo>
                    <a:cubicBezTo>
                      <a:pt x="459" y="0"/>
                      <a:pt x="459" y="0"/>
                      <a:pt x="459" y="0"/>
                    </a:cubicBezTo>
                    <a:cubicBezTo>
                      <a:pt x="478" y="0"/>
                      <a:pt x="494" y="16"/>
                      <a:pt x="494" y="3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5" name="Freeform 54">
                <a:extLst>
                  <a:ext uri="{FF2B5EF4-FFF2-40B4-BE49-F238E27FC236}">
                    <a16:creationId xmlns:a16="http://schemas.microsoft.com/office/drawing/2014/main" id="{595FC654-F8F6-44D0-82F9-3BC24E82EE45}"/>
                  </a:ext>
                </a:extLst>
              </p:cNvPr>
              <p:cNvSpPr>
                <a:spLocks/>
              </p:cNvSpPr>
              <p:nvPr/>
            </p:nvSpPr>
            <p:spPr bwMode="auto">
              <a:xfrm>
                <a:off x="2557463" y="4763"/>
                <a:ext cx="677863" cy="412750"/>
              </a:xfrm>
              <a:custGeom>
                <a:avLst/>
                <a:gdLst>
                  <a:gd name="T0" fmla="*/ 135 w 315"/>
                  <a:gd name="T1" fmla="*/ 12 h 192"/>
                  <a:gd name="T2" fmla="*/ 5 w 315"/>
                  <a:gd name="T3" fmla="*/ 163 h 192"/>
                  <a:gd name="T4" fmla="*/ 3 w 315"/>
                  <a:gd name="T5" fmla="*/ 182 h 192"/>
                  <a:gd name="T6" fmla="*/ 19 w 315"/>
                  <a:gd name="T7" fmla="*/ 192 h 192"/>
                  <a:gd name="T8" fmla="*/ 296 w 315"/>
                  <a:gd name="T9" fmla="*/ 192 h 192"/>
                  <a:gd name="T10" fmla="*/ 312 w 315"/>
                  <a:gd name="T11" fmla="*/ 182 h 192"/>
                  <a:gd name="T12" fmla="*/ 310 w 315"/>
                  <a:gd name="T13" fmla="*/ 163 h 192"/>
                  <a:gd name="T14" fmla="*/ 189 w 315"/>
                  <a:gd name="T15" fmla="*/ 13 h 192"/>
                  <a:gd name="T16" fmla="*/ 162 w 315"/>
                  <a:gd name="T17" fmla="*/ 0 h 192"/>
                  <a:gd name="T18" fmla="*/ 135 w 315"/>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5" h="192">
                    <a:moveTo>
                      <a:pt x="135" y="12"/>
                    </a:moveTo>
                    <a:cubicBezTo>
                      <a:pt x="5" y="163"/>
                      <a:pt x="5" y="163"/>
                      <a:pt x="5" y="163"/>
                    </a:cubicBezTo>
                    <a:cubicBezTo>
                      <a:pt x="1" y="168"/>
                      <a:pt x="0" y="176"/>
                      <a:pt x="3" y="182"/>
                    </a:cubicBezTo>
                    <a:cubicBezTo>
                      <a:pt x="6" y="188"/>
                      <a:pt x="12" y="192"/>
                      <a:pt x="19" y="192"/>
                    </a:cubicBezTo>
                    <a:cubicBezTo>
                      <a:pt x="296" y="192"/>
                      <a:pt x="296" y="192"/>
                      <a:pt x="296" y="192"/>
                    </a:cubicBezTo>
                    <a:cubicBezTo>
                      <a:pt x="303" y="192"/>
                      <a:pt x="309" y="188"/>
                      <a:pt x="312" y="182"/>
                    </a:cubicBezTo>
                    <a:cubicBezTo>
                      <a:pt x="315" y="176"/>
                      <a:pt x="314" y="169"/>
                      <a:pt x="310" y="163"/>
                    </a:cubicBezTo>
                    <a:cubicBezTo>
                      <a:pt x="189" y="13"/>
                      <a:pt x="189" y="13"/>
                      <a:pt x="189" y="13"/>
                    </a:cubicBezTo>
                    <a:cubicBezTo>
                      <a:pt x="183" y="5"/>
                      <a:pt x="173" y="0"/>
                      <a:pt x="162" y="0"/>
                    </a:cubicBezTo>
                    <a:cubicBezTo>
                      <a:pt x="152" y="0"/>
                      <a:pt x="142" y="4"/>
                      <a:pt x="135" y="12"/>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6" name="Freeform 55">
                <a:extLst>
                  <a:ext uri="{FF2B5EF4-FFF2-40B4-BE49-F238E27FC236}">
                    <a16:creationId xmlns:a16="http://schemas.microsoft.com/office/drawing/2014/main" id="{EFB20E3C-9FE7-4775-BB6B-691A4449A2A0}"/>
                  </a:ext>
                </a:extLst>
              </p:cNvPr>
              <p:cNvSpPr>
                <a:spLocks/>
              </p:cNvSpPr>
              <p:nvPr/>
            </p:nvSpPr>
            <p:spPr bwMode="auto">
              <a:xfrm>
                <a:off x="1374775" y="1933575"/>
                <a:ext cx="150813" cy="304800"/>
              </a:xfrm>
              <a:custGeom>
                <a:avLst/>
                <a:gdLst>
                  <a:gd name="T0" fmla="*/ 35 w 70"/>
                  <a:gd name="T1" fmla="*/ 142 h 142"/>
                  <a:gd name="T2" fmla="*/ 0 w 70"/>
                  <a:gd name="T3" fmla="*/ 106 h 142"/>
                  <a:gd name="T4" fmla="*/ 0 w 70"/>
                  <a:gd name="T5" fmla="*/ 36 h 142"/>
                  <a:gd name="T6" fmla="*/ 35 w 70"/>
                  <a:gd name="T7" fmla="*/ 0 h 142"/>
                  <a:gd name="T8" fmla="*/ 70 w 70"/>
                  <a:gd name="T9" fmla="*/ 36 h 142"/>
                  <a:gd name="T10" fmla="*/ 70 w 70"/>
                  <a:gd name="T11" fmla="*/ 106 h 142"/>
                  <a:gd name="T12" fmla="*/ 35 w 70"/>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70" h="142">
                    <a:moveTo>
                      <a:pt x="35" y="142"/>
                    </a:moveTo>
                    <a:cubicBezTo>
                      <a:pt x="15" y="142"/>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2"/>
                      <a:pt x="35"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7" name="Freeform 56">
                <a:extLst>
                  <a:ext uri="{FF2B5EF4-FFF2-40B4-BE49-F238E27FC236}">
                    <a16:creationId xmlns:a16="http://schemas.microsoft.com/office/drawing/2014/main" id="{9728CC22-4454-40BE-9E48-6DED38B55B02}"/>
                  </a:ext>
                </a:extLst>
              </p:cNvPr>
              <p:cNvSpPr>
                <a:spLocks/>
              </p:cNvSpPr>
              <p:nvPr/>
            </p:nvSpPr>
            <p:spPr bwMode="auto">
              <a:xfrm>
                <a:off x="1677988" y="1933575"/>
                <a:ext cx="150813" cy="304800"/>
              </a:xfrm>
              <a:custGeom>
                <a:avLst/>
                <a:gdLst>
                  <a:gd name="T0" fmla="*/ 35 w 70"/>
                  <a:gd name="T1" fmla="*/ 142 h 142"/>
                  <a:gd name="T2" fmla="*/ 0 w 70"/>
                  <a:gd name="T3" fmla="*/ 106 h 142"/>
                  <a:gd name="T4" fmla="*/ 0 w 70"/>
                  <a:gd name="T5" fmla="*/ 36 h 142"/>
                  <a:gd name="T6" fmla="*/ 35 w 70"/>
                  <a:gd name="T7" fmla="*/ 0 h 142"/>
                  <a:gd name="T8" fmla="*/ 70 w 70"/>
                  <a:gd name="T9" fmla="*/ 36 h 142"/>
                  <a:gd name="T10" fmla="*/ 70 w 70"/>
                  <a:gd name="T11" fmla="*/ 106 h 142"/>
                  <a:gd name="T12" fmla="*/ 35 w 70"/>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70" h="142">
                    <a:moveTo>
                      <a:pt x="35" y="142"/>
                    </a:moveTo>
                    <a:cubicBezTo>
                      <a:pt x="16" y="142"/>
                      <a:pt x="0" y="126"/>
                      <a:pt x="0" y="106"/>
                    </a:cubicBezTo>
                    <a:cubicBezTo>
                      <a:pt x="0" y="36"/>
                      <a:pt x="0" y="36"/>
                      <a:pt x="0" y="36"/>
                    </a:cubicBezTo>
                    <a:cubicBezTo>
                      <a:pt x="0" y="16"/>
                      <a:pt x="16" y="0"/>
                      <a:pt x="35" y="0"/>
                    </a:cubicBezTo>
                    <a:cubicBezTo>
                      <a:pt x="55" y="0"/>
                      <a:pt x="70" y="16"/>
                      <a:pt x="70" y="36"/>
                    </a:cubicBezTo>
                    <a:cubicBezTo>
                      <a:pt x="70" y="106"/>
                      <a:pt x="70" y="106"/>
                      <a:pt x="70" y="106"/>
                    </a:cubicBezTo>
                    <a:cubicBezTo>
                      <a:pt x="70" y="126"/>
                      <a:pt x="55" y="142"/>
                      <a:pt x="35"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8" name="Freeform 57">
                <a:extLst>
                  <a:ext uri="{FF2B5EF4-FFF2-40B4-BE49-F238E27FC236}">
                    <a16:creationId xmlns:a16="http://schemas.microsoft.com/office/drawing/2014/main" id="{45B84B80-4465-4942-AFA1-BC6886E096C7}"/>
                  </a:ext>
                </a:extLst>
              </p:cNvPr>
              <p:cNvSpPr>
                <a:spLocks/>
              </p:cNvSpPr>
              <p:nvPr/>
            </p:nvSpPr>
            <p:spPr bwMode="auto">
              <a:xfrm>
                <a:off x="1374775"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9" name="Freeform 58">
                <a:extLst>
                  <a:ext uri="{FF2B5EF4-FFF2-40B4-BE49-F238E27FC236}">
                    <a16:creationId xmlns:a16="http://schemas.microsoft.com/office/drawing/2014/main" id="{47520FEF-4FCE-41E9-B066-83807AC71F55}"/>
                  </a:ext>
                </a:extLst>
              </p:cNvPr>
              <p:cNvSpPr>
                <a:spLocks/>
              </p:cNvSpPr>
              <p:nvPr/>
            </p:nvSpPr>
            <p:spPr bwMode="auto">
              <a:xfrm>
                <a:off x="1677988"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6"/>
                      <a:pt x="0" y="106"/>
                    </a:cubicBezTo>
                    <a:cubicBezTo>
                      <a:pt x="0" y="36"/>
                      <a:pt x="0" y="36"/>
                      <a:pt x="0" y="36"/>
                    </a:cubicBezTo>
                    <a:cubicBezTo>
                      <a:pt x="0" y="16"/>
                      <a:pt x="16" y="0"/>
                      <a:pt x="35" y="0"/>
                    </a:cubicBezTo>
                    <a:cubicBezTo>
                      <a:pt x="55" y="0"/>
                      <a:pt x="70" y="16"/>
                      <a:pt x="70" y="36"/>
                    </a:cubicBezTo>
                    <a:cubicBezTo>
                      <a:pt x="70" y="106"/>
                      <a:pt x="70" y="106"/>
                      <a:pt x="70" y="106"/>
                    </a:cubicBezTo>
                    <a:cubicBezTo>
                      <a:pt x="70" y="126"/>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0" name="Freeform 59">
                <a:extLst>
                  <a:ext uri="{FF2B5EF4-FFF2-40B4-BE49-F238E27FC236}">
                    <a16:creationId xmlns:a16="http://schemas.microsoft.com/office/drawing/2014/main" id="{7954A0DE-9B9B-45EC-BC6D-3ED3464FABCC}"/>
                  </a:ext>
                </a:extLst>
              </p:cNvPr>
              <p:cNvSpPr>
                <a:spLocks/>
              </p:cNvSpPr>
              <p:nvPr/>
            </p:nvSpPr>
            <p:spPr bwMode="auto">
              <a:xfrm>
                <a:off x="1374775"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1" name="Freeform 60">
                <a:extLst>
                  <a:ext uri="{FF2B5EF4-FFF2-40B4-BE49-F238E27FC236}">
                    <a16:creationId xmlns:a16="http://schemas.microsoft.com/office/drawing/2014/main" id="{AC25A0D5-3600-47FB-847A-42F859836D3A}"/>
                  </a:ext>
                </a:extLst>
              </p:cNvPr>
              <p:cNvSpPr>
                <a:spLocks/>
              </p:cNvSpPr>
              <p:nvPr/>
            </p:nvSpPr>
            <p:spPr bwMode="auto">
              <a:xfrm>
                <a:off x="1677988"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6"/>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6"/>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2" name="Freeform 61">
                <a:extLst>
                  <a:ext uri="{FF2B5EF4-FFF2-40B4-BE49-F238E27FC236}">
                    <a16:creationId xmlns:a16="http://schemas.microsoft.com/office/drawing/2014/main" id="{A7416D14-C877-4E42-9E71-DADA74BD950F}"/>
                  </a:ext>
                </a:extLst>
              </p:cNvPr>
              <p:cNvSpPr>
                <a:spLocks/>
              </p:cNvSpPr>
              <p:nvPr/>
            </p:nvSpPr>
            <p:spPr bwMode="auto">
              <a:xfrm>
                <a:off x="1374775"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3" name="Freeform 62">
                <a:extLst>
                  <a:ext uri="{FF2B5EF4-FFF2-40B4-BE49-F238E27FC236}">
                    <a16:creationId xmlns:a16="http://schemas.microsoft.com/office/drawing/2014/main" id="{1B518CFF-47D2-457F-9ABA-2573E11EE0C6}"/>
                  </a:ext>
                </a:extLst>
              </p:cNvPr>
              <p:cNvSpPr>
                <a:spLocks/>
              </p:cNvSpPr>
              <p:nvPr/>
            </p:nvSpPr>
            <p:spPr bwMode="auto">
              <a:xfrm>
                <a:off x="1677988"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5"/>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5"/>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4" name="Freeform 63">
                <a:extLst>
                  <a:ext uri="{FF2B5EF4-FFF2-40B4-BE49-F238E27FC236}">
                    <a16:creationId xmlns:a16="http://schemas.microsoft.com/office/drawing/2014/main" id="{D808793E-9B3C-4F8A-86E6-B50993578E83}"/>
                  </a:ext>
                </a:extLst>
              </p:cNvPr>
              <p:cNvSpPr>
                <a:spLocks/>
              </p:cNvSpPr>
              <p:nvPr/>
            </p:nvSpPr>
            <p:spPr bwMode="auto">
              <a:xfrm>
                <a:off x="1374775" y="3754438"/>
                <a:ext cx="150813" cy="301625"/>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5" name="Freeform 64">
                <a:extLst>
                  <a:ext uri="{FF2B5EF4-FFF2-40B4-BE49-F238E27FC236}">
                    <a16:creationId xmlns:a16="http://schemas.microsoft.com/office/drawing/2014/main" id="{0692F520-C1C0-4CF2-95C3-088E054368E4}"/>
                  </a:ext>
                </a:extLst>
              </p:cNvPr>
              <p:cNvSpPr>
                <a:spLocks/>
              </p:cNvSpPr>
              <p:nvPr/>
            </p:nvSpPr>
            <p:spPr bwMode="auto">
              <a:xfrm>
                <a:off x="1677988" y="3754438"/>
                <a:ext cx="150813" cy="301625"/>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6" y="141"/>
                      <a:pt x="0" y="125"/>
                      <a:pt x="0" y="106"/>
                    </a:cubicBezTo>
                    <a:cubicBezTo>
                      <a:pt x="0" y="35"/>
                      <a:pt x="0" y="35"/>
                      <a:pt x="0" y="35"/>
                    </a:cubicBezTo>
                    <a:cubicBezTo>
                      <a:pt x="0" y="16"/>
                      <a:pt x="16" y="0"/>
                      <a:pt x="35" y="0"/>
                    </a:cubicBezTo>
                    <a:cubicBezTo>
                      <a:pt x="55" y="0"/>
                      <a:pt x="70" y="16"/>
                      <a:pt x="70" y="35"/>
                    </a:cubicBezTo>
                    <a:cubicBezTo>
                      <a:pt x="70" y="106"/>
                      <a:pt x="70" y="106"/>
                      <a:pt x="70" y="106"/>
                    </a:cubicBezTo>
                    <a:cubicBezTo>
                      <a:pt x="70" y="125"/>
                      <a:pt x="55"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6" name="Freeform 65">
                <a:extLst>
                  <a:ext uri="{FF2B5EF4-FFF2-40B4-BE49-F238E27FC236}">
                    <a16:creationId xmlns:a16="http://schemas.microsoft.com/office/drawing/2014/main" id="{A76B675E-2A4C-4944-A7B6-11C47AFAEA39}"/>
                  </a:ext>
                </a:extLst>
              </p:cNvPr>
              <p:cNvSpPr>
                <a:spLocks/>
              </p:cNvSpPr>
              <p:nvPr/>
            </p:nvSpPr>
            <p:spPr bwMode="auto">
              <a:xfrm>
                <a:off x="2590800" y="2389188"/>
                <a:ext cx="150813" cy="301625"/>
              </a:xfrm>
              <a:custGeom>
                <a:avLst/>
                <a:gdLst>
                  <a:gd name="T0" fmla="*/ 35 w 70"/>
                  <a:gd name="T1" fmla="*/ 141 h 141"/>
                  <a:gd name="T2" fmla="*/ 0 w 70"/>
                  <a:gd name="T3" fmla="*/ 106 h 141"/>
                  <a:gd name="T4" fmla="*/ 0 w 70"/>
                  <a:gd name="T5" fmla="*/ 36 h 141"/>
                  <a:gd name="T6" fmla="*/ 35 w 70"/>
                  <a:gd name="T7" fmla="*/ 0 h 141"/>
                  <a:gd name="T8" fmla="*/ 70 w 70"/>
                  <a:gd name="T9" fmla="*/ 36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6"/>
                      <a:pt x="0" y="36"/>
                      <a:pt x="0" y="36"/>
                    </a:cubicBezTo>
                    <a:cubicBezTo>
                      <a:pt x="0" y="16"/>
                      <a:pt x="15" y="0"/>
                      <a:pt x="35" y="0"/>
                    </a:cubicBezTo>
                    <a:cubicBezTo>
                      <a:pt x="54" y="0"/>
                      <a:pt x="70" y="16"/>
                      <a:pt x="70" y="36"/>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7" name="Freeform 66">
                <a:extLst>
                  <a:ext uri="{FF2B5EF4-FFF2-40B4-BE49-F238E27FC236}">
                    <a16:creationId xmlns:a16="http://schemas.microsoft.com/office/drawing/2014/main" id="{C4470775-E150-4FE0-9DD6-D452B8FEA27C}"/>
                  </a:ext>
                </a:extLst>
              </p:cNvPr>
              <p:cNvSpPr>
                <a:spLocks/>
              </p:cNvSpPr>
              <p:nvPr/>
            </p:nvSpPr>
            <p:spPr bwMode="auto">
              <a:xfrm>
                <a:off x="2817813" y="1630363"/>
                <a:ext cx="152400"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8" name="Freeform 67">
                <a:extLst>
                  <a:ext uri="{FF2B5EF4-FFF2-40B4-BE49-F238E27FC236}">
                    <a16:creationId xmlns:a16="http://schemas.microsoft.com/office/drawing/2014/main" id="{C11ACAAC-110C-43D8-8871-1A2615050908}"/>
                  </a:ext>
                </a:extLst>
              </p:cNvPr>
              <p:cNvSpPr>
                <a:spLocks/>
              </p:cNvSpPr>
              <p:nvPr/>
            </p:nvSpPr>
            <p:spPr bwMode="auto">
              <a:xfrm>
                <a:off x="2817813" y="569913"/>
                <a:ext cx="152400"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5"/>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5"/>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9" name="Freeform 68">
                <a:extLst>
                  <a:ext uri="{FF2B5EF4-FFF2-40B4-BE49-F238E27FC236}">
                    <a16:creationId xmlns:a16="http://schemas.microsoft.com/office/drawing/2014/main" id="{0B0315EB-BF1C-44A4-83AC-9BEF4131EA04}"/>
                  </a:ext>
                </a:extLst>
              </p:cNvPr>
              <p:cNvSpPr>
                <a:spLocks/>
              </p:cNvSpPr>
              <p:nvPr/>
            </p:nvSpPr>
            <p:spPr bwMode="auto">
              <a:xfrm>
                <a:off x="3044825" y="2389188"/>
                <a:ext cx="153988" cy="301625"/>
              </a:xfrm>
              <a:custGeom>
                <a:avLst/>
                <a:gdLst>
                  <a:gd name="T0" fmla="*/ 36 w 71"/>
                  <a:gd name="T1" fmla="*/ 141 h 141"/>
                  <a:gd name="T2" fmla="*/ 0 w 71"/>
                  <a:gd name="T3" fmla="*/ 106 h 141"/>
                  <a:gd name="T4" fmla="*/ 0 w 71"/>
                  <a:gd name="T5" fmla="*/ 36 h 141"/>
                  <a:gd name="T6" fmla="*/ 36 w 71"/>
                  <a:gd name="T7" fmla="*/ 0 h 141"/>
                  <a:gd name="T8" fmla="*/ 71 w 71"/>
                  <a:gd name="T9" fmla="*/ 36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6"/>
                      <a:pt x="0" y="36"/>
                      <a:pt x="0" y="36"/>
                    </a:cubicBezTo>
                    <a:cubicBezTo>
                      <a:pt x="0" y="16"/>
                      <a:pt x="16" y="0"/>
                      <a:pt x="36" y="0"/>
                    </a:cubicBezTo>
                    <a:cubicBezTo>
                      <a:pt x="55" y="0"/>
                      <a:pt x="71" y="16"/>
                      <a:pt x="71" y="36"/>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69">
                <a:extLst>
                  <a:ext uri="{FF2B5EF4-FFF2-40B4-BE49-F238E27FC236}">
                    <a16:creationId xmlns:a16="http://schemas.microsoft.com/office/drawing/2014/main" id="{45F86EB3-434D-44F4-8189-BB9C1ADA3D40}"/>
                  </a:ext>
                </a:extLst>
              </p:cNvPr>
              <p:cNvSpPr>
                <a:spLocks/>
              </p:cNvSpPr>
              <p:nvPr/>
            </p:nvSpPr>
            <p:spPr bwMode="auto">
              <a:xfrm>
                <a:off x="2590800" y="2843213"/>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6"/>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6"/>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70">
                <a:extLst>
                  <a:ext uri="{FF2B5EF4-FFF2-40B4-BE49-F238E27FC236}">
                    <a16:creationId xmlns:a16="http://schemas.microsoft.com/office/drawing/2014/main" id="{1956F8FD-1F0B-4AA1-957C-DD9BBAA99D01}"/>
                  </a:ext>
                </a:extLst>
              </p:cNvPr>
              <p:cNvSpPr>
                <a:spLocks/>
              </p:cNvSpPr>
              <p:nvPr/>
            </p:nvSpPr>
            <p:spPr bwMode="auto">
              <a:xfrm>
                <a:off x="3044825" y="2843213"/>
                <a:ext cx="153988"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6"/>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6"/>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71">
                <a:extLst>
                  <a:ext uri="{FF2B5EF4-FFF2-40B4-BE49-F238E27FC236}">
                    <a16:creationId xmlns:a16="http://schemas.microsoft.com/office/drawing/2014/main" id="{4992DA83-E0EA-4E48-8ABB-B93305B77B8F}"/>
                  </a:ext>
                </a:extLst>
              </p:cNvPr>
              <p:cNvSpPr>
                <a:spLocks/>
              </p:cNvSpPr>
              <p:nvPr/>
            </p:nvSpPr>
            <p:spPr bwMode="auto">
              <a:xfrm>
                <a:off x="2590800" y="3298825"/>
                <a:ext cx="150813" cy="303213"/>
              </a:xfrm>
              <a:custGeom>
                <a:avLst/>
                <a:gdLst>
                  <a:gd name="T0" fmla="*/ 35 w 70"/>
                  <a:gd name="T1" fmla="*/ 141 h 141"/>
                  <a:gd name="T2" fmla="*/ 0 w 70"/>
                  <a:gd name="T3" fmla="*/ 106 h 141"/>
                  <a:gd name="T4" fmla="*/ 0 w 70"/>
                  <a:gd name="T5" fmla="*/ 35 h 141"/>
                  <a:gd name="T6" fmla="*/ 35 w 70"/>
                  <a:gd name="T7" fmla="*/ 0 h 141"/>
                  <a:gd name="T8" fmla="*/ 70 w 70"/>
                  <a:gd name="T9" fmla="*/ 35 h 141"/>
                  <a:gd name="T10" fmla="*/ 70 w 70"/>
                  <a:gd name="T11" fmla="*/ 106 h 141"/>
                  <a:gd name="T12" fmla="*/ 35 w 7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0" h="141">
                    <a:moveTo>
                      <a:pt x="35" y="141"/>
                    </a:moveTo>
                    <a:cubicBezTo>
                      <a:pt x="15" y="141"/>
                      <a:pt x="0" y="125"/>
                      <a:pt x="0" y="106"/>
                    </a:cubicBezTo>
                    <a:cubicBezTo>
                      <a:pt x="0" y="35"/>
                      <a:pt x="0" y="35"/>
                      <a:pt x="0" y="35"/>
                    </a:cubicBezTo>
                    <a:cubicBezTo>
                      <a:pt x="0" y="16"/>
                      <a:pt x="15" y="0"/>
                      <a:pt x="35" y="0"/>
                    </a:cubicBezTo>
                    <a:cubicBezTo>
                      <a:pt x="54" y="0"/>
                      <a:pt x="70" y="16"/>
                      <a:pt x="70" y="35"/>
                    </a:cubicBezTo>
                    <a:cubicBezTo>
                      <a:pt x="70" y="106"/>
                      <a:pt x="70" y="106"/>
                      <a:pt x="70" y="106"/>
                    </a:cubicBezTo>
                    <a:cubicBezTo>
                      <a:pt x="70" y="125"/>
                      <a:pt x="54" y="141"/>
                      <a:pt x="3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72">
                <a:extLst>
                  <a:ext uri="{FF2B5EF4-FFF2-40B4-BE49-F238E27FC236}">
                    <a16:creationId xmlns:a16="http://schemas.microsoft.com/office/drawing/2014/main" id="{3681288E-C44D-4FF7-AA1D-DB7A1C55AF9B}"/>
                  </a:ext>
                </a:extLst>
              </p:cNvPr>
              <p:cNvSpPr>
                <a:spLocks/>
              </p:cNvSpPr>
              <p:nvPr/>
            </p:nvSpPr>
            <p:spPr bwMode="auto">
              <a:xfrm>
                <a:off x="3044825" y="3298825"/>
                <a:ext cx="153988" cy="303213"/>
              </a:xfrm>
              <a:custGeom>
                <a:avLst/>
                <a:gdLst>
                  <a:gd name="T0" fmla="*/ 36 w 71"/>
                  <a:gd name="T1" fmla="*/ 141 h 141"/>
                  <a:gd name="T2" fmla="*/ 0 w 71"/>
                  <a:gd name="T3" fmla="*/ 106 h 141"/>
                  <a:gd name="T4" fmla="*/ 0 w 71"/>
                  <a:gd name="T5" fmla="*/ 35 h 141"/>
                  <a:gd name="T6" fmla="*/ 36 w 71"/>
                  <a:gd name="T7" fmla="*/ 0 h 141"/>
                  <a:gd name="T8" fmla="*/ 71 w 71"/>
                  <a:gd name="T9" fmla="*/ 35 h 141"/>
                  <a:gd name="T10" fmla="*/ 71 w 71"/>
                  <a:gd name="T11" fmla="*/ 106 h 141"/>
                  <a:gd name="T12" fmla="*/ 36 w 71"/>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71" h="141">
                    <a:moveTo>
                      <a:pt x="36" y="141"/>
                    </a:moveTo>
                    <a:cubicBezTo>
                      <a:pt x="16" y="141"/>
                      <a:pt x="0" y="125"/>
                      <a:pt x="0" y="106"/>
                    </a:cubicBezTo>
                    <a:cubicBezTo>
                      <a:pt x="0" y="35"/>
                      <a:pt x="0" y="35"/>
                      <a:pt x="0" y="35"/>
                    </a:cubicBezTo>
                    <a:cubicBezTo>
                      <a:pt x="0" y="16"/>
                      <a:pt x="16" y="0"/>
                      <a:pt x="36" y="0"/>
                    </a:cubicBezTo>
                    <a:cubicBezTo>
                      <a:pt x="55" y="0"/>
                      <a:pt x="71" y="16"/>
                      <a:pt x="71" y="35"/>
                    </a:cubicBezTo>
                    <a:cubicBezTo>
                      <a:pt x="71" y="106"/>
                      <a:pt x="71" y="106"/>
                      <a:pt x="71" y="106"/>
                    </a:cubicBezTo>
                    <a:cubicBezTo>
                      <a:pt x="71" y="125"/>
                      <a:pt x="55" y="141"/>
                      <a:pt x="36"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73">
                <a:extLst>
                  <a:ext uri="{FF2B5EF4-FFF2-40B4-BE49-F238E27FC236}">
                    <a16:creationId xmlns:a16="http://schemas.microsoft.com/office/drawing/2014/main" id="{3B51B520-CDAE-463F-ABB7-7AF0FC4F4D2E}"/>
                  </a:ext>
                </a:extLst>
              </p:cNvPr>
              <p:cNvSpPr>
                <a:spLocks/>
              </p:cNvSpPr>
              <p:nvPr/>
            </p:nvSpPr>
            <p:spPr bwMode="auto">
              <a:xfrm>
                <a:off x="2741613" y="3829050"/>
                <a:ext cx="303213" cy="455613"/>
              </a:xfrm>
              <a:custGeom>
                <a:avLst/>
                <a:gdLst>
                  <a:gd name="T0" fmla="*/ 35 w 141"/>
                  <a:gd name="T1" fmla="*/ 0 h 212"/>
                  <a:gd name="T2" fmla="*/ 106 w 141"/>
                  <a:gd name="T3" fmla="*/ 0 h 212"/>
                  <a:gd name="T4" fmla="*/ 141 w 141"/>
                  <a:gd name="T5" fmla="*/ 35 h 212"/>
                  <a:gd name="T6" fmla="*/ 141 w 141"/>
                  <a:gd name="T7" fmla="*/ 212 h 212"/>
                  <a:gd name="T8" fmla="*/ 0 w 141"/>
                  <a:gd name="T9" fmla="*/ 212 h 212"/>
                  <a:gd name="T10" fmla="*/ 0 w 141"/>
                  <a:gd name="T11" fmla="*/ 35 h 212"/>
                  <a:gd name="T12" fmla="*/ 35 w 141"/>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141" h="212">
                    <a:moveTo>
                      <a:pt x="35" y="0"/>
                    </a:moveTo>
                    <a:cubicBezTo>
                      <a:pt x="106" y="0"/>
                      <a:pt x="106" y="0"/>
                      <a:pt x="106" y="0"/>
                    </a:cubicBezTo>
                    <a:cubicBezTo>
                      <a:pt x="126" y="0"/>
                      <a:pt x="141" y="16"/>
                      <a:pt x="141" y="35"/>
                    </a:cubicBezTo>
                    <a:cubicBezTo>
                      <a:pt x="141" y="212"/>
                      <a:pt x="141" y="212"/>
                      <a:pt x="141" y="212"/>
                    </a:cubicBezTo>
                    <a:cubicBezTo>
                      <a:pt x="0" y="212"/>
                      <a:pt x="0" y="212"/>
                      <a:pt x="0" y="212"/>
                    </a:cubicBezTo>
                    <a:cubicBezTo>
                      <a:pt x="0" y="35"/>
                      <a:pt x="0" y="35"/>
                      <a:pt x="0" y="35"/>
                    </a:cubicBezTo>
                    <a:cubicBezTo>
                      <a:pt x="0" y="16"/>
                      <a:pt x="1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74">
                <a:extLst>
                  <a:ext uri="{FF2B5EF4-FFF2-40B4-BE49-F238E27FC236}">
                    <a16:creationId xmlns:a16="http://schemas.microsoft.com/office/drawing/2014/main" id="{32348A94-1C27-45E1-B7FC-721C16B1CB7C}"/>
                  </a:ext>
                </a:extLst>
              </p:cNvPr>
              <p:cNvSpPr>
                <a:spLocks/>
              </p:cNvSpPr>
              <p:nvPr/>
            </p:nvSpPr>
            <p:spPr bwMode="auto">
              <a:xfrm>
                <a:off x="3654425" y="2919413"/>
                <a:ext cx="228600" cy="152400"/>
              </a:xfrm>
              <a:custGeom>
                <a:avLst/>
                <a:gdLst>
                  <a:gd name="T0" fmla="*/ 71 w 106"/>
                  <a:gd name="T1" fmla="*/ 71 h 71"/>
                  <a:gd name="T2" fmla="*/ 35 w 106"/>
                  <a:gd name="T3" fmla="*/ 71 h 71"/>
                  <a:gd name="T4" fmla="*/ 0 w 106"/>
                  <a:gd name="T5" fmla="*/ 36 h 71"/>
                  <a:gd name="T6" fmla="*/ 35 w 106"/>
                  <a:gd name="T7" fmla="*/ 0 h 71"/>
                  <a:gd name="T8" fmla="*/ 71 w 106"/>
                  <a:gd name="T9" fmla="*/ 0 h 71"/>
                  <a:gd name="T10" fmla="*/ 106 w 106"/>
                  <a:gd name="T11" fmla="*/ 36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6"/>
                    </a:cubicBezTo>
                    <a:cubicBezTo>
                      <a:pt x="0" y="16"/>
                      <a:pt x="16" y="0"/>
                      <a:pt x="35" y="0"/>
                    </a:cubicBezTo>
                    <a:cubicBezTo>
                      <a:pt x="71" y="0"/>
                      <a:pt x="71" y="0"/>
                      <a:pt x="71" y="0"/>
                    </a:cubicBezTo>
                    <a:cubicBezTo>
                      <a:pt x="90" y="0"/>
                      <a:pt x="106" y="16"/>
                      <a:pt x="106" y="36"/>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75">
                <a:extLst>
                  <a:ext uri="{FF2B5EF4-FFF2-40B4-BE49-F238E27FC236}">
                    <a16:creationId xmlns:a16="http://schemas.microsoft.com/office/drawing/2014/main" id="{0650E49D-A7F3-48DE-A6E1-33ED548CA264}"/>
                  </a:ext>
                </a:extLst>
              </p:cNvPr>
              <p:cNvSpPr>
                <a:spLocks/>
              </p:cNvSpPr>
              <p:nvPr/>
            </p:nvSpPr>
            <p:spPr bwMode="auto">
              <a:xfrm>
                <a:off x="3654425" y="3224213"/>
                <a:ext cx="228600" cy="149225"/>
              </a:xfrm>
              <a:custGeom>
                <a:avLst/>
                <a:gdLst>
                  <a:gd name="T0" fmla="*/ 71 w 106"/>
                  <a:gd name="T1" fmla="*/ 70 h 70"/>
                  <a:gd name="T2" fmla="*/ 35 w 106"/>
                  <a:gd name="T3" fmla="*/ 70 h 70"/>
                  <a:gd name="T4" fmla="*/ 0 w 106"/>
                  <a:gd name="T5" fmla="*/ 35 h 70"/>
                  <a:gd name="T6" fmla="*/ 35 w 106"/>
                  <a:gd name="T7" fmla="*/ 0 h 70"/>
                  <a:gd name="T8" fmla="*/ 71 w 106"/>
                  <a:gd name="T9" fmla="*/ 0 h 70"/>
                  <a:gd name="T10" fmla="*/ 106 w 106"/>
                  <a:gd name="T11" fmla="*/ 35 h 70"/>
                  <a:gd name="T12" fmla="*/ 71 w 10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06" h="70">
                    <a:moveTo>
                      <a:pt x="71" y="70"/>
                    </a:moveTo>
                    <a:cubicBezTo>
                      <a:pt x="35" y="70"/>
                      <a:pt x="35" y="70"/>
                      <a:pt x="35" y="70"/>
                    </a:cubicBezTo>
                    <a:cubicBezTo>
                      <a:pt x="16" y="70"/>
                      <a:pt x="0" y="54"/>
                      <a:pt x="0" y="35"/>
                    </a:cubicBezTo>
                    <a:cubicBezTo>
                      <a:pt x="0" y="15"/>
                      <a:pt x="16" y="0"/>
                      <a:pt x="35" y="0"/>
                    </a:cubicBezTo>
                    <a:cubicBezTo>
                      <a:pt x="71" y="0"/>
                      <a:pt x="71" y="0"/>
                      <a:pt x="71" y="0"/>
                    </a:cubicBezTo>
                    <a:cubicBezTo>
                      <a:pt x="90" y="0"/>
                      <a:pt x="106" y="15"/>
                      <a:pt x="106" y="35"/>
                    </a:cubicBezTo>
                    <a:cubicBezTo>
                      <a:pt x="106" y="54"/>
                      <a:pt x="90" y="70"/>
                      <a:pt x="71"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76">
                <a:extLst>
                  <a:ext uri="{FF2B5EF4-FFF2-40B4-BE49-F238E27FC236}">
                    <a16:creationId xmlns:a16="http://schemas.microsoft.com/office/drawing/2014/main" id="{582259C3-892E-4B7D-BA7F-E27AAB345248}"/>
                  </a:ext>
                </a:extLst>
              </p:cNvPr>
              <p:cNvSpPr>
                <a:spLocks/>
              </p:cNvSpPr>
              <p:nvPr/>
            </p:nvSpPr>
            <p:spPr bwMode="auto">
              <a:xfrm>
                <a:off x="3654425" y="3525838"/>
                <a:ext cx="228600" cy="152400"/>
              </a:xfrm>
              <a:custGeom>
                <a:avLst/>
                <a:gdLst>
                  <a:gd name="T0" fmla="*/ 71 w 106"/>
                  <a:gd name="T1" fmla="*/ 71 h 71"/>
                  <a:gd name="T2" fmla="*/ 35 w 106"/>
                  <a:gd name="T3" fmla="*/ 71 h 71"/>
                  <a:gd name="T4" fmla="*/ 0 w 106"/>
                  <a:gd name="T5" fmla="*/ 35 h 71"/>
                  <a:gd name="T6" fmla="*/ 35 w 106"/>
                  <a:gd name="T7" fmla="*/ 0 h 71"/>
                  <a:gd name="T8" fmla="*/ 71 w 106"/>
                  <a:gd name="T9" fmla="*/ 0 h 71"/>
                  <a:gd name="T10" fmla="*/ 106 w 106"/>
                  <a:gd name="T11" fmla="*/ 35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5"/>
                    </a:cubicBezTo>
                    <a:cubicBezTo>
                      <a:pt x="0" y="16"/>
                      <a:pt x="16" y="0"/>
                      <a:pt x="35" y="0"/>
                    </a:cubicBezTo>
                    <a:cubicBezTo>
                      <a:pt x="71" y="0"/>
                      <a:pt x="71" y="0"/>
                      <a:pt x="71" y="0"/>
                    </a:cubicBezTo>
                    <a:cubicBezTo>
                      <a:pt x="90" y="0"/>
                      <a:pt x="106" y="16"/>
                      <a:pt x="106" y="35"/>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77">
                <a:extLst>
                  <a:ext uri="{FF2B5EF4-FFF2-40B4-BE49-F238E27FC236}">
                    <a16:creationId xmlns:a16="http://schemas.microsoft.com/office/drawing/2014/main" id="{22BF2ECC-3D5E-4EF8-9B77-28CA2ADF0BE8}"/>
                  </a:ext>
                </a:extLst>
              </p:cNvPr>
              <p:cNvSpPr>
                <a:spLocks/>
              </p:cNvSpPr>
              <p:nvPr/>
            </p:nvSpPr>
            <p:spPr bwMode="auto">
              <a:xfrm>
                <a:off x="3654425" y="3829050"/>
                <a:ext cx="228600" cy="152400"/>
              </a:xfrm>
              <a:custGeom>
                <a:avLst/>
                <a:gdLst>
                  <a:gd name="T0" fmla="*/ 71 w 106"/>
                  <a:gd name="T1" fmla="*/ 71 h 71"/>
                  <a:gd name="T2" fmla="*/ 35 w 106"/>
                  <a:gd name="T3" fmla="*/ 71 h 71"/>
                  <a:gd name="T4" fmla="*/ 0 w 106"/>
                  <a:gd name="T5" fmla="*/ 35 h 71"/>
                  <a:gd name="T6" fmla="*/ 35 w 106"/>
                  <a:gd name="T7" fmla="*/ 0 h 71"/>
                  <a:gd name="T8" fmla="*/ 71 w 106"/>
                  <a:gd name="T9" fmla="*/ 0 h 71"/>
                  <a:gd name="T10" fmla="*/ 106 w 106"/>
                  <a:gd name="T11" fmla="*/ 35 h 71"/>
                  <a:gd name="T12" fmla="*/ 71 w 10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06" h="71">
                    <a:moveTo>
                      <a:pt x="71" y="71"/>
                    </a:moveTo>
                    <a:cubicBezTo>
                      <a:pt x="35" y="71"/>
                      <a:pt x="35" y="71"/>
                      <a:pt x="35" y="71"/>
                    </a:cubicBezTo>
                    <a:cubicBezTo>
                      <a:pt x="16" y="71"/>
                      <a:pt x="0" y="55"/>
                      <a:pt x="0" y="35"/>
                    </a:cubicBezTo>
                    <a:cubicBezTo>
                      <a:pt x="0" y="16"/>
                      <a:pt x="16" y="0"/>
                      <a:pt x="35" y="0"/>
                    </a:cubicBezTo>
                    <a:cubicBezTo>
                      <a:pt x="71" y="0"/>
                      <a:pt x="71" y="0"/>
                      <a:pt x="71" y="0"/>
                    </a:cubicBezTo>
                    <a:cubicBezTo>
                      <a:pt x="90" y="0"/>
                      <a:pt x="106" y="16"/>
                      <a:pt x="106" y="35"/>
                    </a:cubicBezTo>
                    <a:cubicBezTo>
                      <a:pt x="106" y="55"/>
                      <a:pt x="90" y="71"/>
                      <a:pt x="7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78">
                <a:extLst>
                  <a:ext uri="{FF2B5EF4-FFF2-40B4-BE49-F238E27FC236}">
                    <a16:creationId xmlns:a16="http://schemas.microsoft.com/office/drawing/2014/main" id="{85813FD9-9BEB-4E79-9100-16680F8C6C8B}"/>
                  </a:ext>
                </a:extLst>
              </p:cNvPr>
              <p:cNvSpPr>
                <a:spLocks/>
              </p:cNvSpPr>
              <p:nvPr/>
            </p:nvSpPr>
            <p:spPr bwMode="auto">
              <a:xfrm>
                <a:off x="239713" y="2995613"/>
                <a:ext cx="373063" cy="150813"/>
              </a:xfrm>
              <a:custGeom>
                <a:avLst/>
                <a:gdLst>
                  <a:gd name="T0" fmla="*/ 138 w 173"/>
                  <a:gd name="T1" fmla="*/ 70 h 70"/>
                  <a:gd name="T2" fmla="*/ 36 w 173"/>
                  <a:gd name="T3" fmla="*/ 70 h 70"/>
                  <a:gd name="T4" fmla="*/ 0 w 173"/>
                  <a:gd name="T5" fmla="*/ 35 h 70"/>
                  <a:gd name="T6" fmla="*/ 36 w 173"/>
                  <a:gd name="T7" fmla="*/ 0 h 70"/>
                  <a:gd name="T8" fmla="*/ 138 w 173"/>
                  <a:gd name="T9" fmla="*/ 0 h 70"/>
                  <a:gd name="T10" fmla="*/ 173 w 173"/>
                  <a:gd name="T11" fmla="*/ 35 h 70"/>
                  <a:gd name="T12" fmla="*/ 138 w 173"/>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73" h="70">
                    <a:moveTo>
                      <a:pt x="138" y="70"/>
                    </a:moveTo>
                    <a:cubicBezTo>
                      <a:pt x="36" y="70"/>
                      <a:pt x="36" y="70"/>
                      <a:pt x="36" y="70"/>
                    </a:cubicBezTo>
                    <a:cubicBezTo>
                      <a:pt x="16" y="70"/>
                      <a:pt x="0" y="55"/>
                      <a:pt x="0" y="35"/>
                    </a:cubicBezTo>
                    <a:cubicBezTo>
                      <a:pt x="0" y="16"/>
                      <a:pt x="16" y="0"/>
                      <a:pt x="36" y="0"/>
                    </a:cubicBezTo>
                    <a:cubicBezTo>
                      <a:pt x="138" y="0"/>
                      <a:pt x="138" y="0"/>
                      <a:pt x="138" y="0"/>
                    </a:cubicBezTo>
                    <a:cubicBezTo>
                      <a:pt x="158" y="0"/>
                      <a:pt x="173" y="16"/>
                      <a:pt x="173" y="35"/>
                    </a:cubicBezTo>
                    <a:cubicBezTo>
                      <a:pt x="173" y="55"/>
                      <a:pt x="158" y="70"/>
                      <a:pt x="13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79">
                <a:extLst>
                  <a:ext uri="{FF2B5EF4-FFF2-40B4-BE49-F238E27FC236}">
                    <a16:creationId xmlns:a16="http://schemas.microsoft.com/office/drawing/2014/main" id="{28657704-296A-431B-8939-8667CF7300CB}"/>
                  </a:ext>
                </a:extLst>
              </p:cNvPr>
              <p:cNvSpPr>
                <a:spLocks/>
              </p:cNvSpPr>
              <p:nvPr/>
            </p:nvSpPr>
            <p:spPr bwMode="auto">
              <a:xfrm>
                <a:off x="239713" y="2690813"/>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80">
                <a:extLst>
                  <a:ext uri="{FF2B5EF4-FFF2-40B4-BE49-F238E27FC236}">
                    <a16:creationId xmlns:a16="http://schemas.microsoft.com/office/drawing/2014/main" id="{48AC7458-7D25-4DA7-B0C2-2F12FFA2E1DC}"/>
                  </a:ext>
                </a:extLst>
              </p:cNvPr>
              <p:cNvSpPr>
                <a:spLocks/>
              </p:cNvSpPr>
              <p:nvPr/>
            </p:nvSpPr>
            <p:spPr bwMode="auto">
              <a:xfrm>
                <a:off x="239713" y="2389188"/>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81">
                <a:extLst>
                  <a:ext uri="{FF2B5EF4-FFF2-40B4-BE49-F238E27FC236}">
                    <a16:creationId xmlns:a16="http://schemas.microsoft.com/office/drawing/2014/main" id="{2EB09D66-2FC5-42E7-BE16-BF31FCC4719A}"/>
                  </a:ext>
                </a:extLst>
              </p:cNvPr>
              <p:cNvSpPr>
                <a:spLocks/>
              </p:cNvSpPr>
              <p:nvPr/>
            </p:nvSpPr>
            <p:spPr bwMode="auto">
              <a:xfrm>
                <a:off x="239713" y="3298825"/>
                <a:ext cx="373063" cy="152400"/>
              </a:xfrm>
              <a:custGeom>
                <a:avLst/>
                <a:gdLst>
                  <a:gd name="T0" fmla="*/ 138 w 173"/>
                  <a:gd name="T1" fmla="*/ 71 h 71"/>
                  <a:gd name="T2" fmla="*/ 36 w 173"/>
                  <a:gd name="T3" fmla="*/ 71 h 71"/>
                  <a:gd name="T4" fmla="*/ 0 w 173"/>
                  <a:gd name="T5" fmla="*/ 35 h 71"/>
                  <a:gd name="T6" fmla="*/ 36 w 173"/>
                  <a:gd name="T7" fmla="*/ 0 h 71"/>
                  <a:gd name="T8" fmla="*/ 138 w 173"/>
                  <a:gd name="T9" fmla="*/ 0 h 71"/>
                  <a:gd name="T10" fmla="*/ 173 w 173"/>
                  <a:gd name="T11" fmla="*/ 35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5"/>
                    </a:cubicBezTo>
                    <a:cubicBezTo>
                      <a:pt x="0" y="16"/>
                      <a:pt x="16" y="0"/>
                      <a:pt x="36" y="0"/>
                    </a:cubicBezTo>
                    <a:cubicBezTo>
                      <a:pt x="138" y="0"/>
                      <a:pt x="138" y="0"/>
                      <a:pt x="138" y="0"/>
                    </a:cubicBezTo>
                    <a:cubicBezTo>
                      <a:pt x="158" y="0"/>
                      <a:pt x="173" y="16"/>
                      <a:pt x="173" y="35"/>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82">
                <a:extLst>
                  <a:ext uri="{FF2B5EF4-FFF2-40B4-BE49-F238E27FC236}">
                    <a16:creationId xmlns:a16="http://schemas.microsoft.com/office/drawing/2014/main" id="{191981C0-A1E3-4DCB-BAEB-988349DBAE92}"/>
                  </a:ext>
                </a:extLst>
              </p:cNvPr>
              <p:cNvSpPr>
                <a:spLocks/>
              </p:cNvSpPr>
              <p:nvPr/>
            </p:nvSpPr>
            <p:spPr bwMode="auto">
              <a:xfrm>
                <a:off x="239713" y="3602038"/>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83">
                <a:extLst>
                  <a:ext uri="{FF2B5EF4-FFF2-40B4-BE49-F238E27FC236}">
                    <a16:creationId xmlns:a16="http://schemas.microsoft.com/office/drawing/2014/main" id="{C68873B9-1A2C-4E8B-AD6A-030C242C7BB3}"/>
                  </a:ext>
                </a:extLst>
              </p:cNvPr>
              <p:cNvSpPr>
                <a:spLocks/>
              </p:cNvSpPr>
              <p:nvPr/>
            </p:nvSpPr>
            <p:spPr bwMode="auto">
              <a:xfrm>
                <a:off x="239713" y="3903663"/>
                <a:ext cx="373063" cy="152400"/>
              </a:xfrm>
              <a:custGeom>
                <a:avLst/>
                <a:gdLst>
                  <a:gd name="T0" fmla="*/ 138 w 173"/>
                  <a:gd name="T1" fmla="*/ 71 h 71"/>
                  <a:gd name="T2" fmla="*/ 36 w 173"/>
                  <a:gd name="T3" fmla="*/ 71 h 71"/>
                  <a:gd name="T4" fmla="*/ 0 w 173"/>
                  <a:gd name="T5" fmla="*/ 36 h 71"/>
                  <a:gd name="T6" fmla="*/ 36 w 173"/>
                  <a:gd name="T7" fmla="*/ 0 h 71"/>
                  <a:gd name="T8" fmla="*/ 138 w 173"/>
                  <a:gd name="T9" fmla="*/ 0 h 71"/>
                  <a:gd name="T10" fmla="*/ 173 w 173"/>
                  <a:gd name="T11" fmla="*/ 36 h 71"/>
                  <a:gd name="T12" fmla="*/ 138 w 17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3" h="71">
                    <a:moveTo>
                      <a:pt x="138" y="71"/>
                    </a:moveTo>
                    <a:cubicBezTo>
                      <a:pt x="36" y="71"/>
                      <a:pt x="36" y="71"/>
                      <a:pt x="36" y="71"/>
                    </a:cubicBezTo>
                    <a:cubicBezTo>
                      <a:pt x="16" y="71"/>
                      <a:pt x="0" y="55"/>
                      <a:pt x="0" y="36"/>
                    </a:cubicBezTo>
                    <a:cubicBezTo>
                      <a:pt x="0" y="16"/>
                      <a:pt x="16" y="0"/>
                      <a:pt x="36" y="0"/>
                    </a:cubicBezTo>
                    <a:cubicBezTo>
                      <a:pt x="138" y="0"/>
                      <a:pt x="138" y="0"/>
                      <a:pt x="138" y="0"/>
                    </a:cubicBezTo>
                    <a:cubicBezTo>
                      <a:pt x="158" y="0"/>
                      <a:pt x="173" y="16"/>
                      <a:pt x="173" y="36"/>
                    </a:cubicBezTo>
                    <a:cubicBezTo>
                      <a:pt x="173" y="55"/>
                      <a:pt x="158" y="71"/>
                      <a:pt x="13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84">
                <a:extLst>
                  <a:ext uri="{FF2B5EF4-FFF2-40B4-BE49-F238E27FC236}">
                    <a16:creationId xmlns:a16="http://schemas.microsoft.com/office/drawing/2014/main" id="{8FA30C5A-D88E-49AB-B689-CC33DE178B4D}"/>
                  </a:ext>
                </a:extLst>
              </p:cNvPr>
              <p:cNvSpPr>
                <a:spLocks/>
              </p:cNvSpPr>
              <p:nvPr/>
            </p:nvSpPr>
            <p:spPr bwMode="auto">
              <a:xfrm>
                <a:off x="4033838" y="2914650"/>
                <a:ext cx="155575" cy="157163"/>
              </a:xfrm>
              <a:custGeom>
                <a:avLst/>
                <a:gdLst>
                  <a:gd name="T0" fmla="*/ 36 w 72"/>
                  <a:gd name="T1" fmla="*/ 73 h 73"/>
                  <a:gd name="T2" fmla="*/ 22 w 72"/>
                  <a:gd name="T3" fmla="*/ 70 h 73"/>
                  <a:gd name="T4" fmla="*/ 11 w 72"/>
                  <a:gd name="T5" fmla="*/ 63 h 73"/>
                  <a:gd name="T6" fmla="*/ 0 w 72"/>
                  <a:gd name="T7" fmla="*/ 38 h 73"/>
                  <a:gd name="T8" fmla="*/ 3 w 72"/>
                  <a:gd name="T9" fmla="*/ 24 h 73"/>
                  <a:gd name="T10" fmla="*/ 11 w 72"/>
                  <a:gd name="T11" fmla="*/ 13 h 73"/>
                  <a:gd name="T12" fmla="*/ 61 w 72"/>
                  <a:gd name="T13" fmla="*/ 13 h 73"/>
                  <a:gd name="T14" fmla="*/ 68 w 72"/>
                  <a:gd name="T15" fmla="*/ 24 h 73"/>
                  <a:gd name="T16" fmla="*/ 68 w 72"/>
                  <a:gd name="T17" fmla="*/ 51 h 73"/>
                  <a:gd name="T18" fmla="*/ 61 w 72"/>
                  <a:gd name="T19" fmla="*/ 63 h 73"/>
                  <a:gd name="T20" fmla="*/ 36 w 72"/>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3">
                    <a:moveTo>
                      <a:pt x="36" y="73"/>
                    </a:moveTo>
                    <a:cubicBezTo>
                      <a:pt x="31" y="73"/>
                      <a:pt x="27" y="72"/>
                      <a:pt x="22" y="70"/>
                    </a:cubicBezTo>
                    <a:cubicBezTo>
                      <a:pt x="18" y="68"/>
                      <a:pt x="14" y="66"/>
                      <a:pt x="11" y="63"/>
                    </a:cubicBezTo>
                    <a:cubicBezTo>
                      <a:pt x="4" y="56"/>
                      <a:pt x="1" y="47"/>
                      <a:pt x="0" y="38"/>
                    </a:cubicBezTo>
                    <a:cubicBezTo>
                      <a:pt x="1" y="33"/>
                      <a:pt x="1" y="29"/>
                      <a:pt x="3" y="24"/>
                    </a:cubicBezTo>
                    <a:cubicBezTo>
                      <a:pt x="5" y="20"/>
                      <a:pt x="7" y="16"/>
                      <a:pt x="11" y="13"/>
                    </a:cubicBezTo>
                    <a:cubicBezTo>
                      <a:pt x="25" y="0"/>
                      <a:pt x="47" y="0"/>
                      <a:pt x="61" y="13"/>
                    </a:cubicBezTo>
                    <a:cubicBezTo>
                      <a:pt x="64" y="16"/>
                      <a:pt x="67" y="20"/>
                      <a:pt x="68" y="24"/>
                    </a:cubicBezTo>
                    <a:cubicBezTo>
                      <a:pt x="72" y="33"/>
                      <a:pt x="72" y="43"/>
                      <a:pt x="68" y="51"/>
                    </a:cubicBezTo>
                    <a:cubicBezTo>
                      <a:pt x="66" y="55"/>
                      <a:pt x="64" y="59"/>
                      <a:pt x="61" y="63"/>
                    </a:cubicBezTo>
                    <a:cubicBezTo>
                      <a:pt x="54" y="69"/>
                      <a:pt x="45" y="73"/>
                      <a:pt x="36"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6" name="Freeform 85">
                <a:extLst>
                  <a:ext uri="{FF2B5EF4-FFF2-40B4-BE49-F238E27FC236}">
                    <a16:creationId xmlns:a16="http://schemas.microsoft.com/office/drawing/2014/main" id="{3958E78D-26C0-4262-9F16-7FCB0F6D3C6E}"/>
                  </a:ext>
                </a:extLst>
              </p:cNvPr>
              <p:cNvSpPr>
                <a:spLocks/>
              </p:cNvSpPr>
              <p:nvPr/>
            </p:nvSpPr>
            <p:spPr bwMode="auto">
              <a:xfrm>
                <a:off x="4033838" y="3219450"/>
                <a:ext cx="152400" cy="153988"/>
              </a:xfrm>
              <a:custGeom>
                <a:avLst/>
                <a:gdLst>
                  <a:gd name="T0" fmla="*/ 36 w 71"/>
                  <a:gd name="T1" fmla="*/ 72 h 72"/>
                  <a:gd name="T2" fmla="*/ 11 w 71"/>
                  <a:gd name="T3" fmla="*/ 62 h 72"/>
                  <a:gd name="T4" fmla="*/ 6 w 71"/>
                  <a:gd name="T5" fmla="*/ 57 h 72"/>
                  <a:gd name="T6" fmla="*/ 3 w 71"/>
                  <a:gd name="T7" fmla="*/ 50 h 72"/>
                  <a:gd name="T8" fmla="*/ 1 w 71"/>
                  <a:gd name="T9" fmla="*/ 44 h 72"/>
                  <a:gd name="T10" fmla="*/ 0 w 71"/>
                  <a:gd name="T11" fmla="*/ 37 h 72"/>
                  <a:gd name="T12" fmla="*/ 3 w 71"/>
                  <a:gd name="T13" fmla="*/ 24 h 72"/>
                  <a:gd name="T14" fmla="*/ 11 w 71"/>
                  <a:gd name="T15" fmla="*/ 12 h 72"/>
                  <a:gd name="T16" fmla="*/ 43 w 71"/>
                  <a:gd name="T17" fmla="*/ 2 h 72"/>
                  <a:gd name="T18" fmla="*/ 49 w 71"/>
                  <a:gd name="T19" fmla="*/ 4 h 72"/>
                  <a:gd name="T20" fmla="*/ 56 w 71"/>
                  <a:gd name="T21" fmla="*/ 8 h 72"/>
                  <a:gd name="T22" fmla="*/ 61 w 71"/>
                  <a:gd name="T23" fmla="*/ 12 h 72"/>
                  <a:gd name="T24" fmla="*/ 71 w 71"/>
                  <a:gd name="T25" fmla="*/ 37 h 72"/>
                  <a:gd name="T26" fmla="*/ 70 w 71"/>
                  <a:gd name="T27" fmla="*/ 44 h 72"/>
                  <a:gd name="T28" fmla="*/ 68 w 71"/>
                  <a:gd name="T29" fmla="*/ 50 h 72"/>
                  <a:gd name="T30" fmla="*/ 65 w 71"/>
                  <a:gd name="T31" fmla="*/ 57 h 72"/>
                  <a:gd name="T32" fmla="*/ 61 w 71"/>
                  <a:gd name="T33" fmla="*/ 62 h 72"/>
                  <a:gd name="T34" fmla="*/ 56 w 71"/>
                  <a:gd name="T35" fmla="*/ 66 h 72"/>
                  <a:gd name="T36" fmla="*/ 49 w 71"/>
                  <a:gd name="T37" fmla="*/ 69 h 72"/>
                  <a:gd name="T38" fmla="*/ 43 w 71"/>
                  <a:gd name="T39" fmla="*/ 72 h 72"/>
                  <a:gd name="T40" fmla="*/ 36 w 7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72">
                    <a:moveTo>
                      <a:pt x="36" y="72"/>
                    </a:moveTo>
                    <a:cubicBezTo>
                      <a:pt x="26" y="72"/>
                      <a:pt x="17" y="68"/>
                      <a:pt x="11" y="62"/>
                    </a:cubicBezTo>
                    <a:cubicBezTo>
                      <a:pt x="6" y="57"/>
                      <a:pt x="6" y="57"/>
                      <a:pt x="6" y="57"/>
                    </a:cubicBezTo>
                    <a:cubicBezTo>
                      <a:pt x="5" y="55"/>
                      <a:pt x="4" y="53"/>
                      <a:pt x="3" y="50"/>
                    </a:cubicBezTo>
                    <a:cubicBezTo>
                      <a:pt x="2" y="48"/>
                      <a:pt x="2" y="46"/>
                      <a:pt x="1" y="44"/>
                    </a:cubicBezTo>
                    <a:cubicBezTo>
                      <a:pt x="1" y="42"/>
                      <a:pt x="1" y="39"/>
                      <a:pt x="0" y="37"/>
                    </a:cubicBezTo>
                    <a:cubicBezTo>
                      <a:pt x="1" y="32"/>
                      <a:pt x="1" y="28"/>
                      <a:pt x="3" y="24"/>
                    </a:cubicBezTo>
                    <a:cubicBezTo>
                      <a:pt x="5" y="19"/>
                      <a:pt x="8" y="15"/>
                      <a:pt x="11" y="12"/>
                    </a:cubicBezTo>
                    <a:cubicBezTo>
                      <a:pt x="19" y="4"/>
                      <a:pt x="31" y="0"/>
                      <a:pt x="43" y="2"/>
                    </a:cubicBezTo>
                    <a:cubicBezTo>
                      <a:pt x="45" y="3"/>
                      <a:pt x="47" y="3"/>
                      <a:pt x="49" y="4"/>
                    </a:cubicBezTo>
                    <a:cubicBezTo>
                      <a:pt x="51" y="5"/>
                      <a:pt x="54" y="6"/>
                      <a:pt x="56" y="8"/>
                    </a:cubicBezTo>
                    <a:cubicBezTo>
                      <a:pt x="57" y="9"/>
                      <a:pt x="59" y="10"/>
                      <a:pt x="61" y="12"/>
                    </a:cubicBezTo>
                    <a:cubicBezTo>
                      <a:pt x="67" y="19"/>
                      <a:pt x="71" y="28"/>
                      <a:pt x="71" y="37"/>
                    </a:cubicBezTo>
                    <a:cubicBezTo>
                      <a:pt x="71" y="39"/>
                      <a:pt x="71" y="42"/>
                      <a:pt x="70" y="44"/>
                    </a:cubicBezTo>
                    <a:cubicBezTo>
                      <a:pt x="70" y="46"/>
                      <a:pt x="69" y="48"/>
                      <a:pt x="68" y="50"/>
                    </a:cubicBezTo>
                    <a:cubicBezTo>
                      <a:pt x="67" y="53"/>
                      <a:pt x="66" y="55"/>
                      <a:pt x="65" y="57"/>
                    </a:cubicBezTo>
                    <a:cubicBezTo>
                      <a:pt x="61" y="62"/>
                      <a:pt x="61" y="62"/>
                      <a:pt x="61" y="62"/>
                    </a:cubicBezTo>
                    <a:cubicBezTo>
                      <a:pt x="56" y="66"/>
                      <a:pt x="56" y="66"/>
                      <a:pt x="56" y="66"/>
                    </a:cubicBezTo>
                    <a:cubicBezTo>
                      <a:pt x="54" y="68"/>
                      <a:pt x="51" y="69"/>
                      <a:pt x="49" y="69"/>
                    </a:cubicBezTo>
                    <a:cubicBezTo>
                      <a:pt x="47" y="70"/>
                      <a:pt x="45" y="71"/>
                      <a:pt x="43" y="72"/>
                    </a:cubicBezTo>
                    <a:cubicBezTo>
                      <a:pt x="40" y="72"/>
                      <a:pt x="38" y="72"/>
                      <a:pt x="3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7" name="Freeform 86">
                <a:extLst>
                  <a:ext uri="{FF2B5EF4-FFF2-40B4-BE49-F238E27FC236}">
                    <a16:creationId xmlns:a16="http://schemas.microsoft.com/office/drawing/2014/main" id="{F1FAA359-F456-4B11-BC49-A2F881329A0F}"/>
                  </a:ext>
                </a:extLst>
              </p:cNvPr>
              <p:cNvSpPr>
                <a:spLocks/>
              </p:cNvSpPr>
              <p:nvPr/>
            </p:nvSpPr>
            <p:spPr bwMode="auto">
              <a:xfrm>
                <a:off x="4027488" y="3522663"/>
                <a:ext cx="165100" cy="155575"/>
              </a:xfrm>
              <a:custGeom>
                <a:avLst/>
                <a:gdLst>
                  <a:gd name="T0" fmla="*/ 39 w 77"/>
                  <a:gd name="T1" fmla="*/ 73 h 73"/>
                  <a:gd name="T2" fmla="*/ 6 w 77"/>
                  <a:gd name="T3" fmla="*/ 51 h 73"/>
                  <a:gd name="T4" fmla="*/ 14 w 77"/>
                  <a:gd name="T5" fmla="*/ 12 h 73"/>
                  <a:gd name="T6" fmla="*/ 46 w 77"/>
                  <a:gd name="T7" fmla="*/ 3 h 73"/>
                  <a:gd name="T8" fmla="*/ 52 w 77"/>
                  <a:gd name="T9" fmla="*/ 5 h 73"/>
                  <a:gd name="T10" fmla="*/ 59 w 77"/>
                  <a:gd name="T11" fmla="*/ 8 h 73"/>
                  <a:gd name="T12" fmla="*/ 64 w 77"/>
                  <a:gd name="T13" fmla="*/ 12 h 73"/>
                  <a:gd name="T14" fmla="*/ 72 w 77"/>
                  <a:gd name="T15" fmla="*/ 51 h 73"/>
                  <a:gd name="T16" fmla="*/ 39 w 77"/>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39" y="73"/>
                    </a:moveTo>
                    <a:cubicBezTo>
                      <a:pt x="24" y="73"/>
                      <a:pt x="11" y="64"/>
                      <a:pt x="6" y="51"/>
                    </a:cubicBezTo>
                    <a:cubicBezTo>
                      <a:pt x="0" y="37"/>
                      <a:pt x="4" y="22"/>
                      <a:pt x="14" y="12"/>
                    </a:cubicBezTo>
                    <a:cubicBezTo>
                      <a:pt x="22" y="4"/>
                      <a:pt x="34" y="0"/>
                      <a:pt x="46" y="3"/>
                    </a:cubicBezTo>
                    <a:cubicBezTo>
                      <a:pt x="48" y="3"/>
                      <a:pt x="50" y="4"/>
                      <a:pt x="52" y="5"/>
                    </a:cubicBezTo>
                    <a:cubicBezTo>
                      <a:pt x="54" y="5"/>
                      <a:pt x="57" y="7"/>
                      <a:pt x="59" y="8"/>
                    </a:cubicBezTo>
                    <a:cubicBezTo>
                      <a:pt x="60" y="9"/>
                      <a:pt x="62" y="11"/>
                      <a:pt x="64" y="12"/>
                    </a:cubicBezTo>
                    <a:cubicBezTo>
                      <a:pt x="74" y="22"/>
                      <a:pt x="77" y="37"/>
                      <a:pt x="72" y="51"/>
                    </a:cubicBezTo>
                    <a:cubicBezTo>
                      <a:pt x="66" y="64"/>
                      <a:pt x="53" y="73"/>
                      <a:pt x="3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8" name="Freeform 87">
                <a:extLst>
                  <a:ext uri="{FF2B5EF4-FFF2-40B4-BE49-F238E27FC236}">
                    <a16:creationId xmlns:a16="http://schemas.microsoft.com/office/drawing/2014/main" id="{3F465667-8126-46C5-880B-DED590863D5A}"/>
                  </a:ext>
                </a:extLst>
              </p:cNvPr>
              <p:cNvSpPr>
                <a:spLocks/>
              </p:cNvSpPr>
              <p:nvPr/>
            </p:nvSpPr>
            <p:spPr bwMode="auto">
              <a:xfrm>
                <a:off x="4032250" y="3822700"/>
                <a:ext cx="160338" cy="158750"/>
              </a:xfrm>
              <a:custGeom>
                <a:avLst/>
                <a:gdLst>
                  <a:gd name="T0" fmla="*/ 37 w 75"/>
                  <a:gd name="T1" fmla="*/ 74 h 74"/>
                  <a:gd name="T2" fmla="*/ 3 w 75"/>
                  <a:gd name="T3" fmla="*/ 45 h 74"/>
                  <a:gd name="T4" fmla="*/ 24 w 75"/>
                  <a:gd name="T5" fmla="*/ 6 h 74"/>
                  <a:gd name="T6" fmla="*/ 66 w 75"/>
                  <a:gd name="T7" fmla="*/ 19 h 74"/>
                  <a:gd name="T8" fmla="*/ 62 w 75"/>
                  <a:gd name="T9" fmla="*/ 64 h 74"/>
                  <a:gd name="T10" fmla="*/ 37 w 75"/>
                  <a:gd name="T11" fmla="*/ 74 h 74"/>
                </a:gdLst>
                <a:ahLst/>
                <a:cxnLst>
                  <a:cxn ang="0">
                    <a:pos x="T0" y="T1"/>
                  </a:cxn>
                  <a:cxn ang="0">
                    <a:pos x="T2" y="T3"/>
                  </a:cxn>
                  <a:cxn ang="0">
                    <a:pos x="T4" y="T5"/>
                  </a:cxn>
                  <a:cxn ang="0">
                    <a:pos x="T6" y="T7"/>
                  </a:cxn>
                  <a:cxn ang="0">
                    <a:pos x="T8" y="T9"/>
                  </a:cxn>
                  <a:cxn ang="0">
                    <a:pos x="T10" y="T11"/>
                  </a:cxn>
                </a:cxnLst>
                <a:rect l="0" t="0" r="r" b="b"/>
                <a:pathLst>
                  <a:path w="75" h="74">
                    <a:moveTo>
                      <a:pt x="37" y="74"/>
                    </a:moveTo>
                    <a:cubicBezTo>
                      <a:pt x="20" y="74"/>
                      <a:pt x="6" y="62"/>
                      <a:pt x="3" y="45"/>
                    </a:cubicBezTo>
                    <a:cubicBezTo>
                      <a:pt x="0" y="29"/>
                      <a:pt x="8" y="13"/>
                      <a:pt x="24" y="6"/>
                    </a:cubicBezTo>
                    <a:cubicBezTo>
                      <a:pt x="39" y="0"/>
                      <a:pt x="57" y="6"/>
                      <a:pt x="66" y="19"/>
                    </a:cubicBezTo>
                    <a:cubicBezTo>
                      <a:pt x="75" y="33"/>
                      <a:pt x="74" y="52"/>
                      <a:pt x="62" y="64"/>
                    </a:cubicBezTo>
                    <a:cubicBezTo>
                      <a:pt x="55" y="70"/>
                      <a:pt x="46" y="74"/>
                      <a:pt x="3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9" name="Oval 88">
                <a:extLst>
                  <a:ext uri="{FF2B5EF4-FFF2-40B4-BE49-F238E27FC236}">
                    <a16:creationId xmlns:a16="http://schemas.microsoft.com/office/drawing/2014/main" id="{6604DDD0-4FBF-4488-876E-DB2765F18801}"/>
                  </a:ext>
                </a:extLst>
              </p:cNvPr>
              <p:cNvSpPr>
                <a:spLocks noChangeArrowheads="1"/>
              </p:cNvSpPr>
              <p:nvPr/>
            </p:nvSpPr>
            <p:spPr bwMode="auto">
              <a:xfrm>
                <a:off x="765175" y="2389188"/>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Oval 89">
                <a:extLst>
                  <a:ext uri="{FF2B5EF4-FFF2-40B4-BE49-F238E27FC236}">
                    <a16:creationId xmlns:a16="http://schemas.microsoft.com/office/drawing/2014/main" id="{45BB4447-134A-4DF0-85CD-7FC125C17D2E}"/>
                  </a:ext>
                </a:extLst>
              </p:cNvPr>
              <p:cNvSpPr>
                <a:spLocks noChangeArrowheads="1"/>
              </p:cNvSpPr>
              <p:nvPr/>
            </p:nvSpPr>
            <p:spPr bwMode="auto">
              <a:xfrm>
                <a:off x="2817813" y="1327150"/>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Oval 90">
                <a:extLst>
                  <a:ext uri="{FF2B5EF4-FFF2-40B4-BE49-F238E27FC236}">
                    <a16:creationId xmlns:a16="http://schemas.microsoft.com/office/drawing/2014/main" id="{998E9EBA-2C36-403C-BD1C-16239A4A6EF7}"/>
                  </a:ext>
                </a:extLst>
              </p:cNvPr>
              <p:cNvSpPr>
                <a:spLocks noChangeArrowheads="1"/>
              </p:cNvSpPr>
              <p:nvPr/>
            </p:nvSpPr>
            <p:spPr bwMode="auto">
              <a:xfrm>
                <a:off x="765175" y="2690813"/>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Oval 91">
                <a:extLst>
                  <a:ext uri="{FF2B5EF4-FFF2-40B4-BE49-F238E27FC236}">
                    <a16:creationId xmlns:a16="http://schemas.microsoft.com/office/drawing/2014/main" id="{0A87AF0D-2610-48B7-A218-11A7F17DEA8D}"/>
                  </a:ext>
                </a:extLst>
              </p:cNvPr>
              <p:cNvSpPr>
                <a:spLocks noChangeArrowheads="1"/>
              </p:cNvSpPr>
              <p:nvPr/>
            </p:nvSpPr>
            <p:spPr bwMode="auto">
              <a:xfrm>
                <a:off x="765175" y="2995613"/>
                <a:ext cx="152400"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Oval 92">
                <a:extLst>
                  <a:ext uri="{FF2B5EF4-FFF2-40B4-BE49-F238E27FC236}">
                    <a16:creationId xmlns:a16="http://schemas.microsoft.com/office/drawing/2014/main" id="{225A1322-ED97-4730-96BC-2B76ECC26060}"/>
                  </a:ext>
                </a:extLst>
              </p:cNvPr>
              <p:cNvSpPr>
                <a:spLocks noChangeArrowheads="1"/>
              </p:cNvSpPr>
              <p:nvPr/>
            </p:nvSpPr>
            <p:spPr bwMode="auto">
              <a:xfrm>
                <a:off x="765175" y="3298825"/>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Oval 93">
                <a:extLst>
                  <a:ext uri="{FF2B5EF4-FFF2-40B4-BE49-F238E27FC236}">
                    <a16:creationId xmlns:a16="http://schemas.microsoft.com/office/drawing/2014/main" id="{685D9134-885A-4376-BB98-2623B05E2A44}"/>
                  </a:ext>
                </a:extLst>
              </p:cNvPr>
              <p:cNvSpPr>
                <a:spLocks noChangeArrowheads="1"/>
              </p:cNvSpPr>
              <p:nvPr/>
            </p:nvSpPr>
            <p:spPr bwMode="auto">
              <a:xfrm>
                <a:off x="765175" y="3602038"/>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5" name="Oval 94">
                <a:extLst>
                  <a:ext uri="{FF2B5EF4-FFF2-40B4-BE49-F238E27FC236}">
                    <a16:creationId xmlns:a16="http://schemas.microsoft.com/office/drawing/2014/main" id="{9079F097-7996-403E-884E-E98686A173A4}"/>
                  </a:ext>
                </a:extLst>
              </p:cNvPr>
              <p:cNvSpPr>
                <a:spLocks noChangeArrowheads="1"/>
              </p:cNvSpPr>
              <p:nvPr/>
            </p:nvSpPr>
            <p:spPr bwMode="auto">
              <a:xfrm>
                <a:off x="765175" y="3903663"/>
                <a:ext cx="15240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6" name="Freeform 95">
                <a:extLst>
                  <a:ext uri="{FF2B5EF4-FFF2-40B4-BE49-F238E27FC236}">
                    <a16:creationId xmlns:a16="http://schemas.microsoft.com/office/drawing/2014/main" id="{36DCE324-A6D0-4BA3-B73F-613175AEBEDF}"/>
                  </a:ext>
                </a:extLst>
              </p:cNvPr>
              <p:cNvSpPr>
                <a:spLocks/>
              </p:cNvSpPr>
              <p:nvPr/>
            </p:nvSpPr>
            <p:spPr bwMode="auto">
              <a:xfrm>
                <a:off x="3425825" y="2427288"/>
                <a:ext cx="989013" cy="303213"/>
              </a:xfrm>
              <a:custGeom>
                <a:avLst/>
                <a:gdLst>
                  <a:gd name="T0" fmla="*/ 459 w 459"/>
                  <a:gd name="T1" fmla="*/ 141 h 141"/>
                  <a:gd name="T2" fmla="*/ 0 w 459"/>
                  <a:gd name="T3" fmla="*/ 141 h 141"/>
                  <a:gd name="T4" fmla="*/ 16 w 459"/>
                  <a:gd name="T5" fmla="*/ 123 h 141"/>
                  <a:gd name="T6" fmla="*/ 112 w 459"/>
                  <a:gd name="T7" fmla="*/ 20 h 141"/>
                  <a:gd name="T8" fmla="*/ 158 w 459"/>
                  <a:gd name="T9" fmla="*/ 0 h 141"/>
                  <a:gd name="T10" fmla="*/ 300 w 459"/>
                  <a:gd name="T11" fmla="*/ 0 h 141"/>
                  <a:gd name="T12" fmla="*/ 347 w 459"/>
                  <a:gd name="T13" fmla="*/ 21 h 141"/>
                  <a:gd name="T14" fmla="*/ 443 w 459"/>
                  <a:gd name="T15" fmla="*/ 123 h 141"/>
                  <a:gd name="T16" fmla="*/ 459 w 45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141">
                    <a:moveTo>
                      <a:pt x="459" y="141"/>
                    </a:moveTo>
                    <a:cubicBezTo>
                      <a:pt x="0" y="141"/>
                      <a:pt x="0" y="141"/>
                      <a:pt x="0" y="141"/>
                    </a:cubicBezTo>
                    <a:cubicBezTo>
                      <a:pt x="16" y="123"/>
                      <a:pt x="16" y="123"/>
                      <a:pt x="16" y="123"/>
                    </a:cubicBezTo>
                    <a:cubicBezTo>
                      <a:pt x="112" y="20"/>
                      <a:pt x="112" y="20"/>
                      <a:pt x="112" y="20"/>
                    </a:cubicBezTo>
                    <a:cubicBezTo>
                      <a:pt x="124" y="7"/>
                      <a:pt x="141" y="0"/>
                      <a:pt x="158" y="0"/>
                    </a:cubicBezTo>
                    <a:cubicBezTo>
                      <a:pt x="300" y="0"/>
                      <a:pt x="300" y="0"/>
                      <a:pt x="300" y="0"/>
                    </a:cubicBezTo>
                    <a:cubicBezTo>
                      <a:pt x="318" y="0"/>
                      <a:pt x="335" y="8"/>
                      <a:pt x="347" y="21"/>
                    </a:cubicBezTo>
                    <a:cubicBezTo>
                      <a:pt x="443" y="123"/>
                      <a:pt x="443" y="123"/>
                      <a:pt x="443" y="123"/>
                    </a:cubicBezTo>
                    <a:lnTo>
                      <a:pt x="459"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249" name="Group 248">
            <a:extLst>
              <a:ext uri="{FF2B5EF4-FFF2-40B4-BE49-F238E27FC236}">
                <a16:creationId xmlns:a16="http://schemas.microsoft.com/office/drawing/2014/main" id="{6A231EDF-FF28-44E1-B35F-3535513AA8F0}"/>
              </a:ext>
            </a:extLst>
          </p:cNvPr>
          <p:cNvGrpSpPr/>
          <p:nvPr/>
        </p:nvGrpSpPr>
        <p:grpSpPr>
          <a:xfrm>
            <a:off x="4376058" y="4661721"/>
            <a:ext cx="3513811" cy="1806623"/>
            <a:chOff x="4376058" y="3943592"/>
            <a:chExt cx="3513811" cy="1806623"/>
          </a:xfrm>
        </p:grpSpPr>
        <p:grpSp>
          <p:nvGrpSpPr>
            <p:cNvPr id="168" name="Group 167">
              <a:extLst>
                <a:ext uri="{FF2B5EF4-FFF2-40B4-BE49-F238E27FC236}">
                  <a16:creationId xmlns:a16="http://schemas.microsoft.com/office/drawing/2014/main" id="{BB21E239-22F9-44C2-873E-CEAA03A68F11}"/>
                </a:ext>
              </a:extLst>
            </p:cNvPr>
            <p:cNvGrpSpPr/>
            <p:nvPr/>
          </p:nvGrpSpPr>
          <p:grpSpPr>
            <a:xfrm>
              <a:off x="4376058" y="4139253"/>
              <a:ext cx="1567630" cy="1549673"/>
              <a:chOff x="1403457" y="616946"/>
              <a:chExt cx="3611777" cy="3570404"/>
            </a:xfrm>
          </p:grpSpPr>
          <p:sp>
            <p:nvSpPr>
              <p:cNvPr id="89" name="Freeform 6">
                <a:extLst>
                  <a:ext uri="{FF2B5EF4-FFF2-40B4-BE49-F238E27FC236}">
                    <a16:creationId xmlns:a16="http://schemas.microsoft.com/office/drawing/2014/main" id="{8139155B-62B1-44F5-8021-0EA898F59842}"/>
                  </a:ext>
                </a:extLst>
              </p:cNvPr>
              <p:cNvSpPr>
                <a:spLocks/>
              </p:cNvSpPr>
              <p:nvPr/>
            </p:nvSpPr>
            <p:spPr bwMode="auto">
              <a:xfrm>
                <a:off x="1403457" y="2207022"/>
                <a:ext cx="668682" cy="1980328"/>
              </a:xfrm>
              <a:custGeom>
                <a:avLst/>
                <a:gdLst>
                  <a:gd name="T0" fmla="*/ 598 w 598"/>
                  <a:gd name="T1" fmla="*/ 1771 h 1771"/>
                  <a:gd name="T2" fmla="*/ 439 w 598"/>
                  <a:gd name="T3" fmla="*/ 1771 h 1771"/>
                  <a:gd name="T4" fmla="*/ 261 w 598"/>
                  <a:gd name="T5" fmla="*/ 1771 h 1771"/>
                  <a:gd name="T6" fmla="*/ 0 w 598"/>
                  <a:gd name="T7" fmla="*/ 1771 h 1771"/>
                  <a:gd name="T8" fmla="*/ 0 w 598"/>
                  <a:gd name="T9" fmla="*/ 0 h 1771"/>
                  <a:gd name="T10" fmla="*/ 439 w 598"/>
                  <a:gd name="T11" fmla="*/ 0 h 1771"/>
                </a:gdLst>
                <a:ahLst/>
                <a:cxnLst>
                  <a:cxn ang="0">
                    <a:pos x="T0" y="T1"/>
                  </a:cxn>
                  <a:cxn ang="0">
                    <a:pos x="T2" y="T3"/>
                  </a:cxn>
                  <a:cxn ang="0">
                    <a:pos x="T4" y="T5"/>
                  </a:cxn>
                  <a:cxn ang="0">
                    <a:pos x="T6" y="T7"/>
                  </a:cxn>
                  <a:cxn ang="0">
                    <a:pos x="T8" y="T9"/>
                  </a:cxn>
                  <a:cxn ang="0">
                    <a:pos x="T10" y="T11"/>
                  </a:cxn>
                </a:cxnLst>
                <a:rect l="0" t="0" r="r" b="b"/>
                <a:pathLst>
                  <a:path w="598" h="1771">
                    <a:moveTo>
                      <a:pt x="598" y="1771"/>
                    </a:moveTo>
                    <a:lnTo>
                      <a:pt x="439" y="1771"/>
                    </a:lnTo>
                    <a:lnTo>
                      <a:pt x="261" y="1771"/>
                    </a:lnTo>
                    <a:lnTo>
                      <a:pt x="0" y="1771"/>
                    </a:lnTo>
                    <a:lnTo>
                      <a:pt x="0" y="0"/>
                    </a:lnTo>
                    <a:lnTo>
                      <a:pt x="4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90" name="Group 89">
                <a:extLst>
                  <a:ext uri="{FF2B5EF4-FFF2-40B4-BE49-F238E27FC236}">
                    <a16:creationId xmlns:a16="http://schemas.microsoft.com/office/drawing/2014/main" id="{21E31DEF-802A-4B4B-A51E-22A36E7BB4A5}"/>
                  </a:ext>
                </a:extLst>
              </p:cNvPr>
              <p:cNvGrpSpPr/>
              <p:nvPr/>
            </p:nvGrpSpPr>
            <p:grpSpPr>
              <a:xfrm>
                <a:off x="1403457" y="2207022"/>
                <a:ext cx="677628" cy="1980328"/>
                <a:chOff x="4594226" y="2976563"/>
                <a:chExt cx="962025" cy="2811463"/>
              </a:xfrm>
              <a:solidFill>
                <a:schemeClr val="tx1">
                  <a:lumMod val="65000"/>
                  <a:lumOff val="35000"/>
                </a:schemeClr>
              </a:solidFill>
            </p:grpSpPr>
            <p:sp>
              <p:nvSpPr>
                <p:cNvPr id="151" name="Freeform 5">
                  <a:extLst>
                    <a:ext uri="{FF2B5EF4-FFF2-40B4-BE49-F238E27FC236}">
                      <a16:creationId xmlns:a16="http://schemas.microsoft.com/office/drawing/2014/main" id="{139B4D14-5B8A-45D3-A586-6F84BC12506B}"/>
                    </a:ext>
                  </a:extLst>
                </p:cNvPr>
                <p:cNvSpPr>
                  <a:spLocks/>
                </p:cNvSpPr>
                <p:nvPr/>
              </p:nvSpPr>
              <p:spPr bwMode="auto">
                <a:xfrm>
                  <a:off x="4594226" y="2976563"/>
                  <a:ext cx="949325" cy="2811463"/>
                </a:xfrm>
                <a:custGeom>
                  <a:avLst/>
                  <a:gdLst>
                    <a:gd name="T0" fmla="*/ 598 w 598"/>
                    <a:gd name="T1" fmla="*/ 1771 h 1771"/>
                    <a:gd name="T2" fmla="*/ 439 w 598"/>
                    <a:gd name="T3" fmla="*/ 1771 h 1771"/>
                    <a:gd name="T4" fmla="*/ 261 w 598"/>
                    <a:gd name="T5" fmla="*/ 1771 h 1771"/>
                    <a:gd name="T6" fmla="*/ 0 w 598"/>
                    <a:gd name="T7" fmla="*/ 1771 h 1771"/>
                    <a:gd name="T8" fmla="*/ 0 w 598"/>
                    <a:gd name="T9" fmla="*/ 0 h 1771"/>
                    <a:gd name="T10" fmla="*/ 439 w 598"/>
                    <a:gd name="T11" fmla="*/ 0 h 1771"/>
                    <a:gd name="T12" fmla="*/ 598 w 598"/>
                    <a:gd name="T13" fmla="*/ 1771 h 1771"/>
                  </a:gdLst>
                  <a:ahLst/>
                  <a:cxnLst>
                    <a:cxn ang="0">
                      <a:pos x="T0" y="T1"/>
                    </a:cxn>
                    <a:cxn ang="0">
                      <a:pos x="T2" y="T3"/>
                    </a:cxn>
                    <a:cxn ang="0">
                      <a:pos x="T4" y="T5"/>
                    </a:cxn>
                    <a:cxn ang="0">
                      <a:pos x="T6" y="T7"/>
                    </a:cxn>
                    <a:cxn ang="0">
                      <a:pos x="T8" y="T9"/>
                    </a:cxn>
                    <a:cxn ang="0">
                      <a:pos x="T10" y="T11"/>
                    </a:cxn>
                    <a:cxn ang="0">
                      <a:pos x="T12" y="T13"/>
                    </a:cxn>
                  </a:cxnLst>
                  <a:rect l="0" t="0" r="r" b="b"/>
                  <a:pathLst>
                    <a:path w="598" h="1771">
                      <a:moveTo>
                        <a:pt x="598" y="1771"/>
                      </a:moveTo>
                      <a:lnTo>
                        <a:pt x="439" y="1771"/>
                      </a:lnTo>
                      <a:lnTo>
                        <a:pt x="261" y="1771"/>
                      </a:lnTo>
                      <a:lnTo>
                        <a:pt x="0" y="1771"/>
                      </a:lnTo>
                      <a:lnTo>
                        <a:pt x="0" y="0"/>
                      </a:lnTo>
                      <a:lnTo>
                        <a:pt x="439" y="0"/>
                      </a:lnTo>
                      <a:lnTo>
                        <a:pt x="598" y="1771"/>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52" name="Group 151">
                  <a:extLst>
                    <a:ext uri="{FF2B5EF4-FFF2-40B4-BE49-F238E27FC236}">
                      <a16:creationId xmlns:a16="http://schemas.microsoft.com/office/drawing/2014/main" id="{A65AD511-A692-4D71-82EE-A74D80AE6E78}"/>
                    </a:ext>
                  </a:extLst>
                </p:cNvPr>
                <p:cNvGrpSpPr/>
                <p:nvPr/>
              </p:nvGrpSpPr>
              <p:grpSpPr>
                <a:xfrm>
                  <a:off x="4760913" y="3244851"/>
                  <a:ext cx="795338" cy="2325688"/>
                  <a:chOff x="4760913" y="3244851"/>
                  <a:chExt cx="795338" cy="2325688"/>
                </a:xfrm>
                <a:grpFill/>
              </p:grpSpPr>
              <p:sp>
                <p:nvSpPr>
                  <p:cNvPr id="153" name="Freeform 7">
                    <a:extLst>
                      <a:ext uri="{FF2B5EF4-FFF2-40B4-BE49-F238E27FC236}">
                        <a16:creationId xmlns:a16="http://schemas.microsoft.com/office/drawing/2014/main" id="{1CCEC024-DD59-4B36-BCDE-2D20C8E80D23}"/>
                      </a:ext>
                    </a:extLst>
                  </p:cNvPr>
                  <p:cNvSpPr>
                    <a:spLocks/>
                  </p:cNvSpPr>
                  <p:nvPr/>
                </p:nvSpPr>
                <p:spPr bwMode="auto">
                  <a:xfrm>
                    <a:off x="4760913"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7" y="0"/>
                          <a:pt x="73" y="16"/>
                          <a:pt x="73" y="36"/>
                        </a:cubicBezTo>
                        <a:cubicBezTo>
                          <a:pt x="73" y="119"/>
                          <a:pt x="73" y="119"/>
                          <a:pt x="73" y="119"/>
                        </a:cubicBezTo>
                        <a:cubicBezTo>
                          <a:pt x="73" y="139"/>
                          <a:pt x="57"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4" name="Freeform 8">
                    <a:extLst>
                      <a:ext uri="{FF2B5EF4-FFF2-40B4-BE49-F238E27FC236}">
                        <a16:creationId xmlns:a16="http://schemas.microsoft.com/office/drawing/2014/main" id="{38DB9F98-B029-45DB-BD9C-17B958CD7E80}"/>
                      </a:ext>
                    </a:extLst>
                  </p:cNvPr>
                  <p:cNvSpPr>
                    <a:spLocks/>
                  </p:cNvSpPr>
                  <p:nvPr/>
                </p:nvSpPr>
                <p:spPr bwMode="auto">
                  <a:xfrm>
                    <a:off x="5399088"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5" name="Freeform 9">
                    <a:extLst>
                      <a:ext uri="{FF2B5EF4-FFF2-40B4-BE49-F238E27FC236}">
                        <a16:creationId xmlns:a16="http://schemas.microsoft.com/office/drawing/2014/main" id="{92ACD1AE-6D2C-4C05-9B14-89699DF8D71C}"/>
                      </a:ext>
                    </a:extLst>
                  </p:cNvPr>
                  <p:cNvSpPr>
                    <a:spLocks/>
                  </p:cNvSpPr>
                  <p:nvPr/>
                </p:nvSpPr>
                <p:spPr bwMode="auto">
                  <a:xfrm>
                    <a:off x="5080001"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6" name="Freeform 10">
                    <a:extLst>
                      <a:ext uri="{FF2B5EF4-FFF2-40B4-BE49-F238E27FC236}">
                        <a16:creationId xmlns:a16="http://schemas.microsoft.com/office/drawing/2014/main" id="{267C3A85-6354-4943-A9C2-FC17AC434B6F}"/>
                      </a:ext>
                    </a:extLst>
                  </p:cNvPr>
                  <p:cNvSpPr>
                    <a:spLocks/>
                  </p:cNvSpPr>
                  <p:nvPr/>
                </p:nvSpPr>
                <p:spPr bwMode="auto">
                  <a:xfrm>
                    <a:off x="4760913"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7" y="0"/>
                          <a:pt x="73" y="17"/>
                          <a:pt x="73" y="37"/>
                        </a:cubicBezTo>
                        <a:cubicBezTo>
                          <a:pt x="73" y="120"/>
                          <a:pt x="73" y="120"/>
                          <a:pt x="73" y="120"/>
                        </a:cubicBezTo>
                        <a:cubicBezTo>
                          <a:pt x="73" y="140"/>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7" name="Freeform 11">
                    <a:extLst>
                      <a:ext uri="{FF2B5EF4-FFF2-40B4-BE49-F238E27FC236}">
                        <a16:creationId xmlns:a16="http://schemas.microsoft.com/office/drawing/2014/main" id="{8DCC6A55-0AFF-40F3-BA51-8677C436C795}"/>
                      </a:ext>
                    </a:extLst>
                  </p:cNvPr>
                  <p:cNvSpPr>
                    <a:spLocks/>
                  </p:cNvSpPr>
                  <p:nvPr/>
                </p:nvSpPr>
                <p:spPr bwMode="auto">
                  <a:xfrm>
                    <a:off x="5399088"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8" name="Freeform 12">
                    <a:extLst>
                      <a:ext uri="{FF2B5EF4-FFF2-40B4-BE49-F238E27FC236}">
                        <a16:creationId xmlns:a16="http://schemas.microsoft.com/office/drawing/2014/main" id="{93FDC606-5F82-4120-962B-96AECC8B9CC7}"/>
                      </a:ext>
                    </a:extLst>
                  </p:cNvPr>
                  <p:cNvSpPr>
                    <a:spLocks/>
                  </p:cNvSpPr>
                  <p:nvPr/>
                </p:nvSpPr>
                <p:spPr bwMode="auto">
                  <a:xfrm>
                    <a:off x="5080001"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9" name="Freeform 13">
                    <a:extLst>
                      <a:ext uri="{FF2B5EF4-FFF2-40B4-BE49-F238E27FC236}">
                        <a16:creationId xmlns:a16="http://schemas.microsoft.com/office/drawing/2014/main" id="{701DC407-3E5F-4FB4-AC6A-8405E996DB54}"/>
                      </a:ext>
                    </a:extLst>
                  </p:cNvPr>
                  <p:cNvSpPr>
                    <a:spLocks/>
                  </p:cNvSpPr>
                  <p:nvPr/>
                </p:nvSpPr>
                <p:spPr bwMode="auto">
                  <a:xfrm>
                    <a:off x="4760913"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7" y="0"/>
                          <a:pt x="73" y="16"/>
                          <a:pt x="73" y="37"/>
                        </a:cubicBezTo>
                        <a:cubicBezTo>
                          <a:pt x="73" y="119"/>
                          <a:pt x="73" y="119"/>
                          <a:pt x="73" y="119"/>
                        </a:cubicBezTo>
                        <a:cubicBezTo>
                          <a:pt x="73" y="139"/>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0" name="Freeform 14">
                    <a:extLst>
                      <a:ext uri="{FF2B5EF4-FFF2-40B4-BE49-F238E27FC236}">
                        <a16:creationId xmlns:a16="http://schemas.microsoft.com/office/drawing/2014/main" id="{F685086A-C0C0-46D6-A0DE-CB1B94128ACD}"/>
                      </a:ext>
                    </a:extLst>
                  </p:cNvPr>
                  <p:cNvSpPr>
                    <a:spLocks/>
                  </p:cNvSpPr>
                  <p:nvPr/>
                </p:nvSpPr>
                <p:spPr bwMode="auto">
                  <a:xfrm>
                    <a:off x="5399088"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1" name="Freeform 15">
                    <a:extLst>
                      <a:ext uri="{FF2B5EF4-FFF2-40B4-BE49-F238E27FC236}">
                        <a16:creationId xmlns:a16="http://schemas.microsoft.com/office/drawing/2014/main" id="{E081478C-0EAC-4E59-A241-44F6CEB1885F}"/>
                      </a:ext>
                    </a:extLst>
                  </p:cNvPr>
                  <p:cNvSpPr>
                    <a:spLocks/>
                  </p:cNvSpPr>
                  <p:nvPr/>
                </p:nvSpPr>
                <p:spPr bwMode="auto">
                  <a:xfrm>
                    <a:off x="5080001"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2" name="Freeform 16">
                    <a:extLst>
                      <a:ext uri="{FF2B5EF4-FFF2-40B4-BE49-F238E27FC236}">
                        <a16:creationId xmlns:a16="http://schemas.microsoft.com/office/drawing/2014/main" id="{6BBB6AEA-7664-48E1-8C6C-06D53C63DF2F}"/>
                      </a:ext>
                    </a:extLst>
                  </p:cNvPr>
                  <p:cNvSpPr>
                    <a:spLocks/>
                  </p:cNvSpPr>
                  <p:nvPr/>
                </p:nvSpPr>
                <p:spPr bwMode="auto">
                  <a:xfrm>
                    <a:off x="4760913"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7" y="0"/>
                          <a:pt x="73" y="16"/>
                          <a:pt x="73" y="37"/>
                        </a:cubicBezTo>
                        <a:cubicBezTo>
                          <a:pt x="73" y="119"/>
                          <a:pt x="73" y="119"/>
                          <a:pt x="73" y="119"/>
                        </a:cubicBezTo>
                        <a:cubicBezTo>
                          <a:pt x="73" y="139"/>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3" name="Freeform 17">
                    <a:extLst>
                      <a:ext uri="{FF2B5EF4-FFF2-40B4-BE49-F238E27FC236}">
                        <a16:creationId xmlns:a16="http://schemas.microsoft.com/office/drawing/2014/main" id="{517341AC-B1DD-4C0F-8B6A-0539CC1FE54B}"/>
                      </a:ext>
                    </a:extLst>
                  </p:cNvPr>
                  <p:cNvSpPr>
                    <a:spLocks/>
                  </p:cNvSpPr>
                  <p:nvPr/>
                </p:nvSpPr>
                <p:spPr bwMode="auto">
                  <a:xfrm>
                    <a:off x="5399088"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4" name="Freeform 18">
                    <a:extLst>
                      <a:ext uri="{FF2B5EF4-FFF2-40B4-BE49-F238E27FC236}">
                        <a16:creationId xmlns:a16="http://schemas.microsoft.com/office/drawing/2014/main" id="{6BE3BD3E-230B-4BFC-8C23-E61AB2844978}"/>
                      </a:ext>
                    </a:extLst>
                  </p:cNvPr>
                  <p:cNvSpPr>
                    <a:spLocks/>
                  </p:cNvSpPr>
                  <p:nvPr/>
                </p:nvSpPr>
                <p:spPr bwMode="auto">
                  <a:xfrm>
                    <a:off x="5080001"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5" name="Freeform 19">
                    <a:extLst>
                      <a:ext uri="{FF2B5EF4-FFF2-40B4-BE49-F238E27FC236}">
                        <a16:creationId xmlns:a16="http://schemas.microsoft.com/office/drawing/2014/main" id="{1D08C083-894A-4DA2-9143-E2F2D5A2FF9D}"/>
                      </a:ext>
                    </a:extLst>
                  </p:cNvPr>
                  <p:cNvSpPr>
                    <a:spLocks/>
                  </p:cNvSpPr>
                  <p:nvPr/>
                </p:nvSpPr>
                <p:spPr bwMode="auto">
                  <a:xfrm>
                    <a:off x="4760913"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7" y="0"/>
                          <a:pt x="73" y="17"/>
                          <a:pt x="73" y="37"/>
                        </a:cubicBezTo>
                        <a:cubicBezTo>
                          <a:pt x="73" y="120"/>
                          <a:pt x="73" y="120"/>
                          <a:pt x="73" y="120"/>
                        </a:cubicBezTo>
                        <a:cubicBezTo>
                          <a:pt x="73" y="140"/>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6" name="Freeform 20">
                    <a:extLst>
                      <a:ext uri="{FF2B5EF4-FFF2-40B4-BE49-F238E27FC236}">
                        <a16:creationId xmlns:a16="http://schemas.microsoft.com/office/drawing/2014/main" id="{5DD4FD14-8CDB-4129-873C-31D7AC319739}"/>
                      </a:ext>
                    </a:extLst>
                  </p:cNvPr>
                  <p:cNvSpPr>
                    <a:spLocks/>
                  </p:cNvSpPr>
                  <p:nvPr/>
                </p:nvSpPr>
                <p:spPr bwMode="auto">
                  <a:xfrm>
                    <a:off x="5399088"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7" name="Freeform 21">
                    <a:extLst>
                      <a:ext uri="{FF2B5EF4-FFF2-40B4-BE49-F238E27FC236}">
                        <a16:creationId xmlns:a16="http://schemas.microsoft.com/office/drawing/2014/main" id="{88389960-B7CB-4036-9F86-E65BF4135792}"/>
                      </a:ext>
                    </a:extLst>
                  </p:cNvPr>
                  <p:cNvSpPr>
                    <a:spLocks/>
                  </p:cNvSpPr>
                  <p:nvPr/>
                </p:nvSpPr>
                <p:spPr bwMode="auto">
                  <a:xfrm>
                    <a:off x="5080001"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91" name="Freeform 23">
                <a:extLst>
                  <a:ext uri="{FF2B5EF4-FFF2-40B4-BE49-F238E27FC236}">
                    <a16:creationId xmlns:a16="http://schemas.microsoft.com/office/drawing/2014/main" id="{21E6C908-7BCF-49DE-95B1-85A200B0FA82}"/>
                  </a:ext>
                </a:extLst>
              </p:cNvPr>
              <p:cNvSpPr>
                <a:spLocks/>
              </p:cNvSpPr>
              <p:nvPr/>
            </p:nvSpPr>
            <p:spPr bwMode="auto">
              <a:xfrm>
                <a:off x="1894345" y="1302401"/>
                <a:ext cx="1631450" cy="2884949"/>
              </a:xfrm>
              <a:custGeom>
                <a:avLst/>
                <a:gdLst>
                  <a:gd name="T0" fmla="*/ 1459 w 1459"/>
                  <a:gd name="T1" fmla="*/ 2580 h 2580"/>
                  <a:gd name="T2" fmla="*/ 1246 w 1459"/>
                  <a:gd name="T3" fmla="*/ 0 h 2580"/>
                  <a:gd name="T4" fmla="*/ 0 w 1459"/>
                  <a:gd name="T5" fmla="*/ 0 h 2580"/>
                  <a:gd name="T6" fmla="*/ 0 w 1459"/>
                  <a:gd name="T7" fmla="*/ 809 h 2580"/>
                  <a:gd name="T8" fmla="*/ 0 w 1459"/>
                  <a:gd name="T9" fmla="*/ 2580 h 2580"/>
                </a:gdLst>
                <a:ahLst/>
                <a:cxnLst>
                  <a:cxn ang="0">
                    <a:pos x="T0" y="T1"/>
                  </a:cxn>
                  <a:cxn ang="0">
                    <a:pos x="T2" y="T3"/>
                  </a:cxn>
                  <a:cxn ang="0">
                    <a:pos x="T4" y="T5"/>
                  </a:cxn>
                  <a:cxn ang="0">
                    <a:pos x="T6" y="T7"/>
                  </a:cxn>
                  <a:cxn ang="0">
                    <a:pos x="T8" y="T9"/>
                  </a:cxn>
                </a:cxnLst>
                <a:rect l="0" t="0" r="r" b="b"/>
                <a:pathLst>
                  <a:path w="1459" h="2580">
                    <a:moveTo>
                      <a:pt x="1459" y="2580"/>
                    </a:moveTo>
                    <a:lnTo>
                      <a:pt x="1246" y="0"/>
                    </a:lnTo>
                    <a:lnTo>
                      <a:pt x="0" y="0"/>
                    </a:lnTo>
                    <a:lnTo>
                      <a:pt x="0" y="809"/>
                    </a:lnTo>
                    <a:lnTo>
                      <a:pt x="0" y="25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92" name="Group 91">
                <a:extLst>
                  <a:ext uri="{FF2B5EF4-FFF2-40B4-BE49-F238E27FC236}">
                    <a16:creationId xmlns:a16="http://schemas.microsoft.com/office/drawing/2014/main" id="{84A96848-876E-44F1-9326-8D1DD35519E2}"/>
                  </a:ext>
                </a:extLst>
              </p:cNvPr>
              <p:cNvGrpSpPr/>
              <p:nvPr/>
            </p:nvGrpSpPr>
            <p:grpSpPr>
              <a:xfrm>
                <a:off x="1894345" y="1302401"/>
                <a:ext cx="1631450" cy="2884949"/>
                <a:chOff x="5291138" y="1692276"/>
                <a:chExt cx="2316163" cy="4095750"/>
              </a:xfrm>
              <a:solidFill>
                <a:schemeClr val="tx1">
                  <a:lumMod val="65000"/>
                  <a:lumOff val="35000"/>
                </a:schemeClr>
              </a:solidFill>
            </p:grpSpPr>
            <p:sp>
              <p:nvSpPr>
                <p:cNvPr id="141" name="Freeform 22">
                  <a:extLst>
                    <a:ext uri="{FF2B5EF4-FFF2-40B4-BE49-F238E27FC236}">
                      <a16:creationId xmlns:a16="http://schemas.microsoft.com/office/drawing/2014/main" id="{F7E12436-2A7F-42AC-AB94-CF5D9AA40A9B}"/>
                    </a:ext>
                  </a:extLst>
                </p:cNvPr>
                <p:cNvSpPr>
                  <a:spLocks/>
                </p:cNvSpPr>
                <p:nvPr/>
              </p:nvSpPr>
              <p:spPr bwMode="auto">
                <a:xfrm>
                  <a:off x="5291138" y="1692276"/>
                  <a:ext cx="2316163" cy="4095750"/>
                </a:xfrm>
                <a:custGeom>
                  <a:avLst/>
                  <a:gdLst>
                    <a:gd name="T0" fmla="*/ 1459 w 1459"/>
                    <a:gd name="T1" fmla="*/ 2580 h 2580"/>
                    <a:gd name="T2" fmla="*/ 1246 w 1459"/>
                    <a:gd name="T3" fmla="*/ 0 h 2580"/>
                    <a:gd name="T4" fmla="*/ 0 w 1459"/>
                    <a:gd name="T5" fmla="*/ 0 h 2580"/>
                    <a:gd name="T6" fmla="*/ 0 w 1459"/>
                    <a:gd name="T7" fmla="*/ 809 h 2580"/>
                    <a:gd name="T8" fmla="*/ 0 w 1459"/>
                    <a:gd name="T9" fmla="*/ 2580 h 2580"/>
                    <a:gd name="T10" fmla="*/ 1459 w 1459"/>
                    <a:gd name="T11" fmla="*/ 2580 h 2580"/>
                  </a:gdLst>
                  <a:ahLst/>
                  <a:cxnLst>
                    <a:cxn ang="0">
                      <a:pos x="T0" y="T1"/>
                    </a:cxn>
                    <a:cxn ang="0">
                      <a:pos x="T2" y="T3"/>
                    </a:cxn>
                    <a:cxn ang="0">
                      <a:pos x="T4" y="T5"/>
                    </a:cxn>
                    <a:cxn ang="0">
                      <a:pos x="T6" y="T7"/>
                    </a:cxn>
                    <a:cxn ang="0">
                      <a:pos x="T8" y="T9"/>
                    </a:cxn>
                    <a:cxn ang="0">
                      <a:pos x="T10" y="T11"/>
                    </a:cxn>
                  </a:cxnLst>
                  <a:rect l="0" t="0" r="r" b="b"/>
                  <a:pathLst>
                    <a:path w="1459" h="2580">
                      <a:moveTo>
                        <a:pt x="1459" y="2580"/>
                      </a:moveTo>
                      <a:lnTo>
                        <a:pt x="1246" y="0"/>
                      </a:lnTo>
                      <a:lnTo>
                        <a:pt x="0" y="0"/>
                      </a:lnTo>
                      <a:lnTo>
                        <a:pt x="0" y="809"/>
                      </a:lnTo>
                      <a:lnTo>
                        <a:pt x="0" y="2580"/>
                      </a:lnTo>
                      <a:lnTo>
                        <a:pt x="1459" y="25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2" name="Freeform 24">
                  <a:extLst>
                    <a:ext uri="{FF2B5EF4-FFF2-40B4-BE49-F238E27FC236}">
                      <a16:creationId xmlns:a16="http://schemas.microsoft.com/office/drawing/2014/main" id="{E8EFDA85-0967-4C47-A273-7F9B0454263D}"/>
                    </a:ext>
                  </a:extLst>
                </p:cNvPr>
                <p:cNvSpPr>
                  <a:spLocks/>
                </p:cNvSpPr>
                <p:nvPr/>
              </p:nvSpPr>
              <p:spPr bwMode="auto">
                <a:xfrm>
                  <a:off x="5527676" y="3697288"/>
                  <a:ext cx="1189038" cy="157163"/>
                </a:xfrm>
                <a:custGeom>
                  <a:avLst/>
                  <a:gdLst>
                    <a:gd name="T0" fmla="*/ 515 w 552"/>
                    <a:gd name="T1" fmla="*/ 73 h 73"/>
                    <a:gd name="T2" fmla="*/ 36 w 552"/>
                    <a:gd name="T3" fmla="*/ 73 h 73"/>
                    <a:gd name="T4" fmla="*/ 0 w 552"/>
                    <a:gd name="T5" fmla="*/ 36 h 73"/>
                    <a:gd name="T6" fmla="*/ 36 w 552"/>
                    <a:gd name="T7" fmla="*/ 0 h 73"/>
                    <a:gd name="T8" fmla="*/ 515 w 552"/>
                    <a:gd name="T9" fmla="*/ 0 h 73"/>
                    <a:gd name="T10" fmla="*/ 552 w 552"/>
                    <a:gd name="T11" fmla="*/ 36 h 73"/>
                    <a:gd name="T12" fmla="*/ 515 w 55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52" h="73">
                      <a:moveTo>
                        <a:pt x="515" y="73"/>
                      </a:moveTo>
                      <a:cubicBezTo>
                        <a:pt x="36" y="73"/>
                        <a:pt x="36" y="73"/>
                        <a:pt x="36" y="73"/>
                      </a:cubicBezTo>
                      <a:cubicBezTo>
                        <a:pt x="16" y="73"/>
                        <a:pt x="0" y="57"/>
                        <a:pt x="0" y="36"/>
                      </a:cubicBezTo>
                      <a:cubicBezTo>
                        <a:pt x="0" y="16"/>
                        <a:pt x="16" y="0"/>
                        <a:pt x="36" y="0"/>
                      </a:cubicBezTo>
                      <a:cubicBezTo>
                        <a:pt x="515" y="0"/>
                        <a:pt x="515" y="0"/>
                        <a:pt x="515" y="0"/>
                      </a:cubicBezTo>
                      <a:cubicBezTo>
                        <a:pt x="535" y="0"/>
                        <a:pt x="552" y="16"/>
                        <a:pt x="552" y="36"/>
                      </a:cubicBezTo>
                      <a:cubicBezTo>
                        <a:pt x="552" y="57"/>
                        <a:pt x="535" y="73"/>
                        <a:pt x="51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3" name="Freeform 25">
                  <a:extLst>
                    <a:ext uri="{FF2B5EF4-FFF2-40B4-BE49-F238E27FC236}">
                      <a16:creationId xmlns:a16="http://schemas.microsoft.com/office/drawing/2014/main" id="{7F081764-0B2E-46BE-AFE2-B450B681FF63}"/>
                    </a:ext>
                  </a:extLst>
                </p:cNvPr>
                <p:cNvSpPr>
                  <a:spLocks/>
                </p:cNvSpPr>
                <p:nvPr/>
              </p:nvSpPr>
              <p:spPr bwMode="auto">
                <a:xfrm>
                  <a:off x="5527676" y="2908301"/>
                  <a:ext cx="1506538" cy="155575"/>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4" name="Freeform 26">
                  <a:extLst>
                    <a:ext uri="{FF2B5EF4-FFF2-40B4-BE49-F238E27FC236}">
                      <a16:creationId xmlns:a16="http://schemas.microsoft.com/office/drawing/2014/main" id="{08038300-CC71-4D13-9C56-38857CE80C31}"/>
                    </a:ext>
                  </a:extLst>
                </p:cNvPr>
                <p:cNvSpPr>
                  <a:spLocks/>
                </p:cNvSpPr>
                <p:nvPr/>
              </p:nvSpPr>
              <p:spPr bwMode="auto">
                <a:xfrm>
                  <a:off x="5527676" y="3303588"/>
                  <a:ext cx="1189038" cy="155575"/>
                </a:xfrm>
                <a:custGeom>
                  <a:avLst/>
                  <a:gdLst>
                    <a:gd name="T0" fmla="*/ 515 w 552"/>
                    <a:gd name="T1" fmla="*/ 73 h 73"/>
                    <a:gd name="T2" fmla="*/ 36 w 552"/>
                    <a:gd name="T3" fmla="*/ 73 h 73"/>
                    <a:gd name="T4" fmla="*/ 0 w 552"/>
                    <a:gd name="T5" fmla="*/ 37 h 73"/>
                    <a:gd name="T6" fmla="*/ 36 w 552"/>
                    <a:gd name="T7" fmla="*/ 0 h 73"/>
                    <a:gd name="T8" fmla="*/ 515 w 552"/>
                    <a:gd name="T9" fmla="*/ 0 h 73"/>
                    <a:gd name="T10" fmla="*/ 552 w 552"/>
                    <a:gd name="T11" fmla="*/ 37 h 73"/>
                    <a:gd name="T12" fmla="*/ 515 w 55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52" h="73">
                      <a:moveTo>
                        <a:pt x="515" y="73"/>
                      </a:moveTo>
                      <a:cubicBezTo>
                        <a:pt x="36" y="73"/>
                        <a:pt x="36" y="73"/>
                        <a:pt x="36" y="73"/>
                      </a:cubicBezTo>
                      <a:cubicBezTo>
                        <a:pt x="16" y="73"/>
                        <a:pt x="0" y="57"/>
                        <a:pt x="0" y="37"/>
                      </a:cubicBezTo>
                      <a:cubicBezTo>
                        <a:pt x="0" y="16"/>
                        <a:pt x="16" y="0"/>
                        <a:pt x="36" y="0"/>
                      </a:cubicBezTo>
                      <a:cubicBezTo>
                        <a:pt x="515" y="0"/>
                        <a:pt x="515" y="0"/>
                        <a:pt x="515" y="0"/>
                      </a:cubicBezTo>
                      <a:cubicBezTo>
                        <a:pt x="535" y="0"/>
                        <a:pt x="552" y="16"/>
                        <a:pt x="552" y="37"/>
                      </a:cubicBezTo>
                      <a:cubicBezTo>
                        <a:pt x="552" y="57"/>
                        <a:pt x="535" y="73"/>
                        <a:pt x="51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5" name="Freeform 27">
                  <a:extLst>
                    <a:ext uri="{FF2B5EF4-FFF2-40B4-BE49-F238E27FC236}">
                      <a16:creationId xmlns:a16="http://schemas.microsoft.com/office/drawing/2014/main" id="{D9BE85D2-19E8-4280-9EE1-10222634779D}"/>
                    </a:ext>
                  </a:extLst>
                </p:cNvPr>
                <p:cNvSpPr>
                  <a:spLocks/>
                </p:cNvSpPr>
                <p:nvPr/>
              </p:nvSpPr>
              <p:spPr bwMode="auto">
                <a:xfrm>
                  <a:off x="5527676" y="2117726"/>
                  <a:ext cx="1506538" cy="157163"/>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6" name="Freeform 28">
                  <a:extLst>
                    <a:ext uri="{FF2B5EF4-FFF2-40B4-BE49-F238E27FC236}">
                      <a16:creationId xmlns:a16="http://schemas.microsoft.com/office/drawing/2014/main" id="{29620CE1-6ADB-4294-B117-B4BF3A040E6C}"/>
                    </a:ext>
                  </a:extLst>
                </p:cNvPr>
                <p:cNvSpPr>
                  <a:spLocks/>
                </p:cNvSpPr>
                <p:nvPr/>
              </p:nvSpPr>
              <p:spPr bwMode="auto">
                <a:xfrm>
                  <a:off x="5527676" y="2513013"/>
                  <a:ext cx="1506538" cy="155575"/>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7" name="Rectangle 29">
                  <a:extLst>
                    <a:ext uri="{FF2B5EF4-FFF2-40B4-BE49-F238E27FC236}">
                      <a16:creationId xmlns:a16="http://schemas.microsoft.com/office/drawing/2014/main" id="{1F51BEC2-5B32-4BFF-8E00-D8D4906EFE51}"/>
                    </a:ext>
                  </a:extLst>
                </p:cNvPr>
                <p:cNvSpPr>
                  <a:spLocks noChangeArrowheads="1"/>
                </p:cNvSpPr>
                <p:nvPr/>
              </p:nvSpPr>
              <p:spPr bwMode="auto">
                <a:xfrm>
                  <a:off x="6264276" y="5278438"/>
                  <a:ext cx="37147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8" name="Rectangle 30">
                  <a:extLst>
                    <a:ext uri="{FF2B5EF4-FFF2-40B4-BE49-F238E27FC236}">
                      <a16:creationId xmlns:a16="http://schemas.microsoft.com/office/drawing/2014/main" id="{17C81218-B3F2-442F-86D7-4367211D97FE}"/>
                    </a:ext>
                  </a:extLst>
                </p:cNvPr>
                <p:cNvSpPr>
                  <a:spLocks noChangeArrowheads="1"/>
                </p:cNvSpPr>
                <p:nvPr/>
              </p:nvSpPr>
              <p:spPr bwMode="auto">
                <a:xfrm>
                  <a:off x="6264276" y="4487863"/>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9" name="Rectangle 31">
                  <a:extLst>
                    <a:ext uri="{FF2B5EF4-FFF2-40B4-BE49-F238E27FC236}">
                      <a16:creationId xmlns:a16="http://schemas.microsoft.com/office/drawing/2014/main" id="{F9FC4A51-EB23-404B-A349-D0617646CC64}"/>
                    </a:ext>
                  </a:extLst>
                </p:cNvPr>
                <p:cNvSpPr>
                  <a:spLocks noChangeArrowheads="1"/>
                </p:cNvSpPr>
                <p:nvPr/>
              </p:nvSpPr>
              <p:spPr bwMode="auto">
                <a:xfrm>
                  <a:off x="6264276" y="4883151"/>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0" name="Rectangle 32">
                  <a:extLst>
                    <a:ext uri="{FF2B5EF4-FFF2-40B4-BE49-F238E27FC236}">
                      <a16:creationId xmlns:a16="http://schemas.microsoft.com/office/drawing/2014/main" id="{8DD3DE19-5DF4-4767-BF80-632269BBD7B9}"/>
                    </a:ext>
                  </a:extLst>
                </p:cNvPr>
                <p:cNvSpPr>
                  <a:spLocks noChangeArrowheads="1"/>
                </p:cNvSpPr>
                <p:nvPr/>
              </p:nvSpPr>
              <p:spPr bwMode="auto">
                <a:xfrm>
                  <a:off x="6264276" y="4092576"/>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93" name="Group 92">
                <a:extLst>
                  <a:ext uri="{FF2B5EF4-FFF2-40B4-BE49-F238E27FC236}">
                    <a16:creationId xmlns:a16="http://schemas.microsoft.com/office/drawing/2014/main" id="{80DEF107-802E-4CBF-879F-5422330906E1}"/>
                  </a:ext>
                </a:extLst>
              </p:cNvPr>
              <p:cNvGrpSpPr/>
              <p:nvPr/>
            </p:nvGrpSpPr>
            <p:grpSpPr>
              <a:xfrm>
                <a:off x="3287619" y="616946"/>
                <a:ext cx="1096952" cy="3570404"/>
                <a:chOff x="7269163" y="719138"/>
                <a:chExt cx="1557338" cy="5068888"/>
              </a:xfrm>
              <a:solidFill>
                <a:schemeClr val="tx1">
                  <a:lumMod val="50000"/>
                  <a:lumOff val="50000"/>
                </a:schemeClr>
              </a:solidFill>
            </p:grpSpPr>
            <p:sp>
              <p:nvSpPr>
                <p:cNvPr id="131" name="Rectangle 33">
                  <a:extLst>
                    <a:ext uri="{FF2B5EF4-FFF2-40B4-BE49-F238E27FC236}">
                      <a16:creationId xmlns:a16="http://schemas.microsoft.com/office/drawing/2014/main" id="{B7AB508E-C54A-4680-9D01-FDDEB56685F4}"/>
                    </a:ext>
                  </a:extLst>
                </p:cNvPr>
                <p:cNvSpPr>
                  <a:spLocks noChangeArrowheads="1"/>
                </p:cNvSpPr>
                <p:nvPr/>
              </p:nvSpPr>
              <p:spPr bwMode="auto">
                <a:xfrm>
                  <a:off x="7269163" y="719138"/>
                  <a:ext cx="1557338" cy="5068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2" name="Freeform 34">
                  <a:extLst>
                    <a:ext uri="{FF2B5EF4-FFF2-40B4-BE49-F238E27FC236}">
                      <a16:creationId xmlns:a16="http://schemas.microsoft.com/office/drawing/2014/main" id="{FAFEFCAA-1DFA-4AEC-9DC5-E02932B8AF99}"/>
                    </a:ext>
                  </a:extLst>
                </p:cNvPr>
                <p:cNvSpPr>
                  <a:spLocks/>
                </p:cNvSpPr>
                <p:nvPr/>
              </p:nvSpPr>
              <p:spPr bwMode="auto">
                <a:xfrm>
                  <a:off x="7269163" y="719138"/>
                  <a:ext cx="1557338" cy="5068888"/>
                </a:xfrm>
                <a:custGeom>
                  <a:avLst/>
                  <a:gdLst>
                    <a:gd name="T0" fmla="*/ 0 w 981"/>
                    <a:gd name="T1" fmla="*/ 3193 h 3193"/>
                    <a:gd name="T2" fmla="*/ 0 w 981"/>
                    <a:gd name="T3" fmla="*/ 0 h 3193"/>
                    <a:gd name="T4" fmla="*/ 981 w 981"/>
                    <a:gd name="T5" fmla="*/ 0 h 3193"/>
                    <a:gd name="T6" fmla="*/ 981 w 981"/>
                    <a:gd name="T7" fmla="*/ 3193 h 3193"/>
                  </a:gdLst>
                  <a:ahLst/>
                  <a:cxnLst>
                    <a:cxn ang="0">
                      <a:pos x="T0" y="T1"/>
                    </a:cxn>
                    <a:cxn ang="0">
                      <a:pos x="T2" y="T3"/>
                    </a:cxn>
                    <a:cxn ang="0">
                      <a:pos x="T4" y="T5"/>
                    </a:cxn>
                    <a:cxn ang="0">
                      <a:pos x="T6" y="T7"/>
                    </a:cxn>
                  </a:cxnLst>
                  <a:rect l="0" t="0" r="r" b="b"/>
                  <a:pathLst>
                    <a:path w="981" h="3193">
                      <a:moveTo>
                        <a:pt x="0" y="3193"/>
                      </a:moveTo>
                      <a:lnTo>
                        <a:pt x="0" y="0"/>
                      </a:lnTo>
                      <a:lnTo>
                        <a:pt x="981" y="0"/>
                      </a:lnTo>
                      <a:lnTo>
                        <a:pt x="981" y="3193"/>
                      </a:lnTo>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3" name="Rectangle 35">
                  <a:extLst>
                    <a:ext uri="{FF2B5EF4-FFF2-40B4-BE49-F238E27FC236}">
                      <a16:creationId xmlns:a16="http://schemas.microsoft.com/office/drawing/2014/main" id="{496009E1-AE50-44A7-AA1E-6A34D521BEFD}"/>
                    </a:ext>
                  </a:extLst>
                </p:cNvPr>
                <p:cNvSpPr>
                  <a:spLocks noChangeArrowheads="1"/>
                </p:cNvSpPr>
                <p:nvPr/>
              </p:nvSpPr>
              <p:spPr bwMode="auto">
                <a:xfrm>
                  <a:off x="7269163" y="1206501"/>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4" name="Rectangle 36">
                  <a:extLst>
                    <a:ext uri="{FF2B5EF4-FFF2-40B4-BE49-F238E27FC236}">
                      <a16:creationId xmlns:a16="http://schemas.microsoft.com/office/drawing/2014/main" id="{1F62065D-E944-4034-A009-44D88E799371}"/>
                    </a:ext>
                  </a:extLst>
                </p:cNvPr>
                <p:cNvSpPr>
                  <a:spLocks noChangeArrowheads="1"/>
                </p:cNvSpPr>
                <p:nvPr/>
              </p:nvSpPr>
              <p:spPr bwMode="auto">
                <a:xfrm>
                  <a:off x="7269163" y="1776413"/>
                  <a:ext cx="1557338"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5" name="Rectangle 37">
                  <a:extLst>
                    <a:ext uri="{FF2B5EF4-FFF2-40B4-BE49-F238E27FC236}">
                      <a16:creationId xmlns:a16="http://schemas.microsoft.com/office/drawing/2014/main" id="{807B453D-D7BE-4B6B-B175-65C854CCA2EA}"/>
                    </a:ext>
                  </a:extLst>
                </p:cNvPr>
                <p:cNvSpPr>
                  <a:spLocks noChangeArrowheads="1"/>
                </p:cNvSpPr>
                <p:nvPr/>
              </p:nvSpPr>
              <p:spPr bwMode="auto">
                <a:xfrm>
                  <a:off x="7269163" y="2343151"/>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6" name="Rectangle 38">
                  <a:extLst>
                    <a:ext uri="{FF2B5EF4-FFF2-40B4-BE49-F238E27FC236}">
                      <a16:creationId xmlns:a16="http://schemas.microsoft.com/office/drawing/2014/main" id="{DF084A1C-2620-450B-9829-47EBDFCFD14C}"/>
                    </a:ext>
                  </a:extLst>
                </p:cNvPr>
                <p:cNvSpPr>
                  <a:spLocks noChangeArrowheads="1"/>
                </p:cNvSpPr>
                <p:nvPr/>
              </p:nvSpPr>
              <p:spPr bwMode="auto">
                <a:xfrm>
                  <a:off x="7269163" y="2911476"/>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7" name="Rectangle 39">
                  <a:extLst>
                    <a:ext uri="{FF2B5EF4-FFF2-40B4-BE49-F238E27FC236}">
                      <a16:creationId xmlns:a16="http://schemas.microsoft.com/office/drawing/2014/main" id="{93CF0667-00F2-4ABB-B928-FE3C5E636F3E}"/>
                    </a:ext>
                  </a:extLst>
                </p:cNvPr>
                <p:cNvSpPr>
                  <a:spLocks noChangeArrowheads="1"/>
                </p:cNvSpPr>
                <p:nvPr/>
              </p:nvSpPr>
              <p:spPr bwMode="auto">
                <a:xfrm>
                  <a:off x="7966076" y="3481388"/>
                  <a:ext cx="86042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8" name="Rectangle 43">
                  <a:extLst>
                    <a:ext uri="{FF2B5EF4-FFF2-40B4-BE49-F238E27FC236}">
                      <a16:creationId xmlns:a16="http://schemas.microsoft.com/office/drawing/2014/main" id="{928BE774-C89C-4F69-9224-CC8C0EDABC64}"/>
                    </a:ext>
                  </a:extLst>
                </p:cNvPr>
                <p:cNvSpPr>
                  <a:spLocks noChangeArrowheads="1"/>
                </p:cNvSpPr>
                <p:nvPr/>
              </p:nvSpPr>
              <p:spPr bwMode="auto">
                <a:xfrm>
                  <a:off x="7966076" y="4049713"/>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9" name="Rectangle 44">
                  <a:extLst>
                    <a:ext uri="{FF2B5EF4-FFF2-40B4-BE49-F238E27FC236}">
                      <a16:creationId xmlns:a16="http://schemas.microsoft.com/office/drawing/2014/main" id="{1FBED665-2CA8-4711-B7B1-2D7BC95550EB}"/>
                    </a:ext>
                  </a:extLst>
                </p:cNvPr>
                <p:cNvSpPr>
                  <a:spLocks noChangeArrowheads="1"/>
                </p:cNvSpPr>
                <p:nvPr/>
              </p:nvSpPr>
              <p:spPr bwMode="auto">
                <a:xfrm>
                  <a:off x="7966076" y="4616451"/>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0" name="Rectangle 45">
                  <a:extLst>
                    <a:ext uri="{FF2B5EF4-FFF2-40B4-BE49-F238E27FC236}">
                      <a16:creationId xmlns:a16="http://schemas.microsoft.com/office/drawing/2014/main" id="{CD5A13AF-CF11-4AA2-99E9-50EBA007B31B}"/>
                    </a:ext>
                  </a:extLst>
                </p:cNvPr>
                <p:cNvSpPr>
                  <a:spLocks noChangeArrowheads="1"/>
                </p:cNvSpPr>
                <p:nvPr/>
              </p:nvSpPr>
              <p:spPr bwMode="auto">
                <a:xfrm>
                  <a:off x="7966076" y="5186363"/>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94" name="Group 93">
                <a:extLst>
                  <a:ext uri="{FF2B5EF4-FFF2-40B4-BE49-F238E27FC236}">
                    <a16:creationId xmlns:a16="http://schemas.microsoft.com/office/drawing/2014/main" id="{643874BE-A8C6-498F-9F4C-8759E5C88309}"/>
                  </a:ext>
                </a:extLst>
              </p:cNvPr>
              <p:cNvGrpSpPr/>
              <p:nvPr/>
            </p:nvGrpSpPr>
            <p:grpSpPr>
              <a:xfrm>
                <a:off x="1706487" y="2769476"/>
                <a:ext cx="884494" cy="1417874"/>
                <a:chOff x="1355724" y="3775076"/>
                <a:chExt cx="1255713" cy="2012950"/>
              </a:xfrm>
              <a:solidFill>
                <a:schemeClr val="bg1">
                  <a:lumMod val="50000"/>
                </a:schemeClr>
              </a:solidFill>
            </p:grpSpPr>
            <p:sp>
              <p:nvSpPr>
                <p:cNvPr id="120" name="Rectangle 40">
                  <a:extLst>
                    <a:ext uri="{FF2B5EF4-FFF2-40B4-BE49-F238E27FC236}">
                      <a16:creationId xmlns:a16="http://schemas.microsoft.com/office/drawing/2014/main" id="{B7C3014C-15A0-4ED2-989A-C377AAE736E7}"/>
                    </a:ext>
                  </a:extLst>
                </p:cNvPr>
                <p:cNvSpPr>
                  <a:spLocks noChangeArrowheads="1"/>
                </p:cNvSpPr>
                <p:nvPr/>
              </p:nvSpPr>
              <p:spPr bwMode="auto">
                <a:xfrm>
                  <a:off x="1355724" y="3775076"/>
                  <a:ext cx="1255713" cy="2012950"/>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21" name="Group 120">
                  <a:extLst>
                    <a:ext uri="{FF2B5EF4-FFF2-40B4-BE49-F238E27FC236}">
                      <a16:creationId xmlns:a16="http://schemas.microsoft.com/office/drawing/2014/main" id="{2DB6F549-DBAC-4841-B5A0-68ABACA4462E}"/>
                    </a:ext>
                  </a:extLst>
                </p:cNvPr>
                <p:cNvGrpSpPr/>
                <p:nvPr/>
              </p:nvGrpSpPr>
              <p:grpSpPr>
                <a:xfrm>
                  <a:off x="1585912" y="4046538"/>
                  <a:ext cx="795338" cy="1470026"/>
                  <a:chOff x="5238751" y="4046538"/>
                  <a:chExt cx="795338" cy="1470026"/>
                </a:xfrm>
                <a:grpFill/>
              </p:grpSpPr>
              <p:sp>
                <p:nvSpPr>
                  <p:cNvPr id="122" name="Freeform 46">
                    <a:extLst>
                      <a:ext uri="{FF2B5EF4-FFF2-40B4-BE49-F238E27FC236}">
                        <a16:creationId xmlns:a16="http://schemas.microsoft.com/office/drawing/2014/main" id="{E40C854B-D5E2-4BB7-AFBF-231842B07FD1}"/>
                      </a:ext>
                    </a:extLst>
                  </p:cNvPr>
                  <p:cNvSpPr>
                    <a:spLocks/>
                  </p:cNvSpPr>
                  <p:nvPr/>
                </p:nvSpPr>
                <p:spPr bwMode="auto">
                  <a:xfrm>
                    <a:off x="5238751"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3" name="Freeform 47">
                    <a:extLst>
                      <a:ext uri="{FF2B5EF4-FFF2-40B4-BE49-F238E27FC236}">
                        <a16:creationId xmlns:a16="http://schemas.microsoft.com/office/drawing/2014/main" id="{D5F60DEA-0C77-49BC-B1B0-586DF0BFA370}"/>
                      </a:ext>
                    </a:extLst>
                  </p:cNvPr>
                  <p:cNvSpPr>
                    <a:spLocks/>
                  </p:cNvSpPr>
                  <p:nvPr/>
                </p:nvSpPr>
                <p:spPr bwMode="auto">
                  <a:xfrm>
                    <a:off x="5876926"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4" name="Freeform 48">
                    <a:extLst>
                      <a:ext uri="{FF2B5EF4-FFF2-40B4-BE49-F238E27FC236}">
                        <a16:creationId xmlns:a16="http://schemas.microsoft.com/office/drawing/2014/main" id="{0D01F374-060C-49E5-BEC6-5299D235A063}"/>
                      </a:ext>
                    </a:extLst>
                  </p:cNvPr>
                  <p:cNvSpPr>
                    <a:spLocks/>
                  </p:cNvSpPr>
                  <p:nvPr/>
                </p:nvSpPr>
                <p:spPr bwMode="auto">
                  <a:xfrm>
                    <a:off x="5557838"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5" name="Freeform 49">
                    <a:extLst>
                      <a:ext uri="{FF2B5EF4-FFF2-40B4-BE49-F238E27FC236}">
                        <a16:creationId xmlns:a16="http://schemas.microsoft.com/office/drawing/2014/main" id="{A1E9F507-3EE3-4B43-9E4F-1DBF3F3A6514}"/>
                      </a:ext>
                    </a:extLst>
                  </p:cNvPr>
                  <p:cNvSpPr>
                    <a:spLocks/>
                  </p:cNvSpPr>
                  <p:nvPr/>
                </p:nvSpPr>
                <p:spPr bwMode="auto">
                  <a:xfrm>
                    <a:off x="5238751"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6" name="Freeform 50">
                    <a:extLst>
                      <a:ext uri="{FF2B5EF4-FFF2-40B4-BE49-F238E27FC236}">
                        <a16:creationId xmlns:a16="http://schemas.microsoft.com/office/drawing/2014/main" id="{7437CAE3-7B50-42AC-98F1-B62DFCF44DE3}"/>
                      </a:ext>
                    </a:extLst>
                  </p:cNvPr>
                  <p:cNvSpPr>
                    <a:spLocks/>
                  </p:cNvSpPr>
                  <p:nvPr/>
                </p:nvSpPr>
                <p:spPr bwMode="auto">
                  <a:xfrm>
                    <a:off x="5876926"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7" name="Freeform 51">
                    <a:extLst>
                      <a:ext uri="{FF2B5EF4-FFF2-40B4-BE49-F238E27FC236}">
                        <a16:creationId xmlns:a16="http://schemas.microsoft.com/office/drawing/2014/main" id="{C39E1A30-E6FF-4FA0-926F-75B2E9D2D37D}"/>
                      </a:ext>
                    </a:extLst>
                  </p:cNvPr>
                  <p:cNvSpPr>
                    <a:spLocks/>
                  </p:cNvSpPr>
                  <p:nvPr/>
                </p:nvSpPr>
                <p:spPr bwMode="auto">
                  <a:xfrm>
                    <a:off x="5557838"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8" name="Freeform 52">
                    <a:extLst>
                      <a:ext uri="{FF2B5EF4-FFF2-40B4-BE49-F238E27FC236}">
                        <a16:creationId xmlns:a16="http://schemas.microsoft.com/office/drawing/2014/main" id="{8785D247-4E2E-4DB6-B0AF-00EB8C42B4E5}"/>
                      </a:ext>
                    </a:extLst>
                  </p:cNvPr>
                  <p:cNvSpPr>
                    <a:spLocks/>
                  </p:cNvSpPr>
                  <p:nvPr/>
                </p:nvSpPr>
                <p:spPr bwMode="auto">
                  <a:xfrm>
                    <a:off x="5238751"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9" name="Freeform 53">
                    <a:extLst>
                      <a:ext uri="{FF2B5EF4-FFF2-40B4-BE49-F238E27FC236}">
                        <a16:creationId xmlns:a16="http://schemas.microsoft.com/office/drawing/2014/main" id="{4AD3CC77-8C4A-4324-9198-794AC66CC585}"/>
                      </a:ext>
                    </a:extLst>
                  </p:cNvPr>
                  <p:cNvSpPr>
                    <a:spLocks/>
                  </p:cNvSpPr>
                  <p:nvPr/>
                </p:nvSpPr>
                <p:spPr bwMode="auto">
                  <a:xfrm>
                    <a:off x="5876926"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0" name="Freeform 54">
                    <a:extLst>
                      <a:ext uri="{FF2B5EF4-FFF2-40B4-BE49-F238E27FC236}">
                        <a16:creationId xmlns:a16="http://schemas.microsoft.com/office/drawing/2014/main" id="{BF516E2D-893B-4056-AA01-643BBD85B12E}"/>
                      </a:ext>
                    </a:extLst>
                  </p:cNvPr>
                  <p:cNvSpPr>
                    <a:spLocks/>
                  </p:cNvSpPr>
                  <p:nvPr/>
                </p:nvSpPr>
                <p:spPr bwMode="auto">
                  <a:xfrm>
                    <a:off x="5557838"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95" name="Group 94">
                <a:extLst>
                  <a:ext uri="{FF2B5EF4-FFF2-40B4-BE49-F238E27FC236}">
                    <a16:creationId xmlns:a16="http://schemas.microsoft.com/office/drawing/2014/main" id="{1A12F87E-CE48-4191-B0D0-8AFF264F330D}"/>
                  </a:ext>
                </a:extLst>
              </p:cNvPr>
              <p:cNvGrpSpPr/>
              <p:nvPr/>
            </p:nvGrpSpPr>
            <p:grpSpPr>
              <a:xfrm>
                <a:off x="2841459" y="2214850"/>
                <a:ext cx="937049" cy="1972500"/>
                <a:chOff x="6635751" y="2987676"/>
                <a:chExt cx="1330325" cy="2800350"/>
              </a:xfrm>
              <a:solidFill>
                <a:schemeClr val="tx1">
                  <a:lumMod val="50000"/>
                  <a:lumOff val="50000"/>
                </a:schemeClr>
              </a:solidFill>
            </p:grpSpPr>
            <p:sp>
              <p:nvSpPr>
                <p:cNvPr id="103" name="Rectangle 42">
                  <a:extLst>
                    <a:ext uri="{FF2B5EF4-FFF2-40B4-BE49-F238E27FC236}">
                      <a16:creationId xmlns:a16="http://schemas.microsoft.com/office/drawing/2014/main" id="{0971584D-127B-4E27-8EC0-9249870478A2}"/>
                    </a:ext>
                  </a:extLst>
                </p:cNvPr>
                <p:cNvSpPr>
                  <a:spLocks noChangeArrowheads="1"/>
                </p:cNvSpPr>
                <p:nvPr/>
              </p:nvSpPr>
              <p:spPr bwMode="auto">
                <a:xfrm>
                  <a:off x="6635751" y="2987676"/>
                  <a:ext cx="1330325" cy="28003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04" name="Group 103">
                  <a:extLst>
                    <a:ext uri="{FF2B5EF4-FFF2-40B4-BE49-F238E27FC236}">
                      <a16:creationId xmlns:a16="http://schemas.microsoft.com/office/drawing/2014/main" id="{4E779AA3-7F77-44A0-AFB2-6C97D49ABEBD}"/>
                    </a:ext>
                  </a:extLst>
                </p:cNvPr>
                <p:cNvGrpSpPr/>
                <p:nvPr/>
              </p:nvGrpSpPr>
              <p:grpSpPr>
                <a:xfrm>
                  <a:off x="6905626" y="3244851"/>
                  <a:ext cx="792162" cy="2325688"/>
                  <a:chOff x="6905626" y="3244851"/>
                  <a:chExt cx="792162" cy="2325688"/>
                </a:xfrm>
                <a:grpFill/>
              </p:grpSpPr>
              <p:sp>
                <p:nvSpPr>
                  <p:cNvPr id="105" name="Freeform 56">
                    <a:extLst>
                      <a:ext uri="{FF2B5EF4-FFF2-40B4-BE49-F238E27FC236}">
                        <a16:creationId xmlns:a16="http://schemas.microsoft.com/office/drawing/2014/main" id="{E007C01A-A817-43C6-B55C-8E1491B7B481}"/>
                      </a:ext>
                    </a:extLst>
                  </p:cNvPr>
                  <p:cNvSpPr>
                    <a:spLocks/>
                  </p:cNvSpPr>
                  <p:nvPr/>
                </p:nvSpPr>
                <p:spPr bwMode="auto">
                  <a:xfrm>
                    <a:off x="6905626"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6" name="Freeform 57">
                    <a:extLst>
                      <a:ext uri="{FF2B5EF4-FFF2-40B4-BE49-F238E27FC236}">
                        <a16:creationId xmlns:a16="http://schemas.microsoft.com/office/drawing/2014/main" id="{BEDFA701-E990-44DC-BA57-5097ED477EE9}"/>
                      </a:ext>
                    </a:extLst>
                  </p:cNvPr>
                  <p:cNvSpPr>
                    <a:spLocks/>
                  </p:cNvSpPr>
                  <p:nvPr/>
                </p:nvSpPr>
                <p:spPr bwMode="auto">
                  <a:xfrm>
                    <a:off x="7542213" y="4241801"/>
                    <a:ext cx="155575" cy="331788"/>
                  </a:xfrm>
                  <a:custGeom>
                    <a:avLst/>
                    <a:gdLst>
                      <a:gd name="T0" fmla="*/ 36 w 72"/>
                      <a:gd name="T1" fmla="*/ 155 h 155"/>
                      <a:gd name="T2" fmla="*/ 0 w 72"/>
                      <a:gd name="T3" fmla="*/ 119 h 155"/>
                      <a:gd name="T4" fmla="*/ 0 w 72"/>
                      <a:gd name="T5" fmla="*/ 36 h 155"/>
                      <a:gd name="T6" fmla="*/ 36 w 72"/>
                      <a:gd name="T7" fmla="*/ 0 h 155"/>
                      <a:gd name="T8" fmla="*/ 72 w 72"/>
                      <a:gd name="T9" fmla="*/ 36 h 155"/>
                      <a:gd name="T10" fmla="*/ 72 w 72"/>
                      <a:gd name="T11" fmla="*/ 119 h 155"/>
                      <a:gd name="T12" fmla="*/ 36 w 72"/>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2" h="155">
                        <a:moveTo>
                          <a:pt x="36" y="155"/>
                        </a:moveTo>
                        <a:cubicBezTo>
                          <a:pt x="16" y="155"/>
                          <a:pt x="0" y="139"/>
                          <a:pt x="0" y="119"/>
                        </a:cubicBezTo>
                        <a:cubicBezTo>
                          <a:pt x="0" y="36"/>
                          <a:pt x="0" y="36"/>
                          <a:pt x="0" y="36"/>
                        </a:cubicBezTo>
                        <a:cubicBezTo>
                          <a:pt x="0" y="16"/>
                          <a:pt x="16" y="0"/>
                          <a:pt x="36" y="0"/>
                        </a:cubicBezTo>
                        <a:cubicBezTo>
                          <a:pt x="56" y="0"/>
                          <a:pt x="72" y="16"/>
                          <a:pt x="72" y="36"/>
                        </a:cubicBezTo>
                        <a:cubicBezTo>
                          <a:pt x="72" y="119"/>
                          <a:pt x="72" y="119"/>
                          <a:pt x="72" y="119"/>
                        </a:cubicBezTo>
                        <a:cubicBezTo>
                          <a:pt x="72"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7" name="Freeform 58">
                    <a:extLst>
                      <a:ext uri="{FF2B5EF4-FFF2-40B4-BE49-F238E27FC236}">
                        <a16:creationId xmlns:a16="http://schemas.microsoft.com/office/drawing/2014/main" id="{97078B84-0246-49E4-88E6-3DD0BFC53EB9}"/>
                      </a:ext>
                    </a:extLst>
                  </p:cNvPr>
                  <p:cNvSpPr>
                    <a:spLocks/>
                  </p:cNvSpPr>
                  <p:nvPr/>
                </p:nvSpPr>
                <p:spPr bwMode="auto">
                  <a:xfrm>
                    <a:off x="7224713" y="4241801"/>
                    <a:ext cx="153988" cy="331788"/>
                  </a:xfrm>
                  <a:custGeom>
                    <a:avLst/>
                    <a:gdLst>
                      <a:gd name="T0" fmla="*/ 36 w 72"/>
                      <a:gd name="T1" fmla="*/ 155 h 155"/>
                      <a:gd name="T2" fmla="*/ 0 w 72"/>
                      <a:gd name="T3" fmla="*/ 119 h 155"/>
                      <a:gd name="T4" fmla="*/ 0 w 72"/>
                      <a:gd name="T5" fmla="*/ 36 h 155"/>
                      <a:gd name="T6" fmla="*/ 36 w 72"/>
                      <a:gd name="T7" fmla="*/ 0 h 155"/>
                      <a:gd name="T8" fmla="*/ 72 w 72"/>
                      <a:gd name="T9" fmla="*/ 36 h 155"/>
                      <a:gd name="T10" fmla="*/ 72 w 72"/>
                      <a:gd name="T11" fmla="*/ 119 h 155"/>
                      <a:gd name="T12" fmla="*/ 36 w 72"/>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2" h="155">
                        <a:moveTo>
                          <a:pt x="36" y="155"/>
                        </a:moveTo>
                        <a:cubicBezTo>
                          <a:pt x="16" y="155"/>
                          <a:pt x="0" y="139"/>
                          <a:pt x="0" y="119"/>
                        </a:cubicBezTo>
                        <a:cubicBezTo>
                          <a:pt x="0" y="36"/>
                          <a:pt x="0" y="36"/>
                          <a:pt x="0" y="36"/>
                        </a:cubicBezTo>
                        <a:cubicBezTo>
                          <a:pt x="0" y="16"/>
                          <a:pt x="16" y="0"/>
                          <a:pt x="36" y="0"/>
                        </a:cubicBezTo>
                        <a:cubicBezTo>
                          <a:pt x="56" y="0"/>
                          <a:pt x="72" y="16"/>
                          <a:pt x="72" y="36"/>
                        </a:cubicBezTo>
                        <a:cubicBezTo>
                          <a:pt x="72" y="119"/>
                          <a:pt x="72" y="119"/>
                          <a:pt x="72" y="119"/>
                        </a:cubicBezTo>
                        <a:cubicBezTo>
                          <a:pt x="72"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8" name="Freeform 59">
                    <a:extLst>
                      <a:ext uri="{FF2B5EF4-FFF2-40B4-BE49-F238E27FC236}">
                        <a16:creationId xmlns:a16="http://schemas.microsoft.com/office/drawing/2014/main" id="{1011F749-D982-41C7-B603-202FBA2DC9C7}"/>
                      </a:ext>
                    </a:extLst>
                  </p:cNvPr>
                  <p:cNvSpPr>
                    <a:spLocks/>
                  </p:cNvSpPr>
                  <p:nvPr/>
                </p:nvSpPr>
                <p:spPr bwMode="auto">
                  <a:xfrm>
                    <a:off x="6905626"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9" name="Freeform 60">
                    <a:extLst>
                      <a:ext uri="{FF2B5EF4-FFF2-40B4-BE49-F238E27FC236}">
                        <a16:creationId xmlns:a16="http://schemas.microsoft.com/office/drawing/2014/main" id="{99108A90-34CE-4F74-95E9-A54DE0DDDAEA}"/>
                      </a:ext>
                    </a:extLst>
                  </p:cNvPr>
                  <p:cNvSpPr>
                    <a:spLocks/>
                  </p:cNvSpPr>
                  <p:nvPr/>
                </p:nvSpPr>
                <p:spPr bwMode="auto">
                  <a:xfrm>
                    <a:off x="7542213" y="3244851"/>
                    <a:ext cx="155575"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0" name="Freeform 61">
                    <a:extLst>
                      <a:ext uri="{FF2B5EF4-FFF2-40B4-BE49-F238E27FC236}">
                        <a16:creationId xmlns:a16="http://schemas.microsoft.com/office/drawing/2014/main" id="{60AA2B0C-AB36-4195-B3AC-6AC51DD81B23}"/>
                      </a:ext>
                    </a:extLst>
                  </p:cNvPr>
                  <p:cNvSpPr>
                    <a:spLocks/>
                  </p:cNvSpPr>
                  <p:nvPr/>
                </p:nvSpPr>
                <p:spPr bwMode="auto">
                  <a:xfrm>
                    <a:off x="7224713" y="3244851"/>
                    <a:ext cx="153988"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1" name="Freeform 62">
                    <a:extLst>
                      <a:ext uri="{FF2B5EF4-FFF2-40B4-BE49-F238E27FC236}">
                        <a16:creationId xmlns:a16="http://schemas.microsoft.com/office/drawing/2014/main" id="{9DD8FE7F-413A-4A3E-BB73-8EB53A6603FE}"/>
                      </a:ext>
                    </a:extLst>
                  </p:cNvPr>
                  <p:cNvSpPr>
                    <a:spLocks/>
                  </p:cNvSpPr>
                  <p:nvPr/>
                </p:nvSpPr>
                <p:spPr bwMode="auto">
                  <a:xfrm>
                    <a:off x="6905626"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2" name="Freeform 63">
                    <a:extLst>
                      <a:ext uri="{FF2B5EF4-FFF2-40B4-BE49-F238E27FC236}">
                        <a16:creationId xmlns:a16="http://schemas.microsoft.com/office/drawing/2014/main" id="{EC39C705-571D-4CEE-9158-7AFD2616B638}"/>
                      </a:ext>
                    </a:extLst>
                  </p:cNvPr>
                  <p:cNvSpPr>
                    <a:spLocks/>
                  </p:cNvSpPr>
                  <p:nvPr/>
                </p:nvSpPr>
                <p:spPr bwMode="auto">
                  <a:xfrm>
                    <a:off x="7542213" y="3743326"/>
                    <a:ext cx="155575"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3" name="Freeform 64">
                    <a:extLst>
                      <a:ext uri="{FF2B5EF4-FFF2-40B4-BE49-F238E27FC236}">
                        <a16:creationId xmlns:a16="http://schemas.microsoft.com/office/drawing/2014/main" id="{72706C38-6EE6-49DE-9E36-9A03DF56B188}"/>
                      </a:ext>
                    </a:extLst>
                  </p:cNvPr>
                  <p:cNvSpPr>
                    <a:spLocks/>
                  </p:cNvSpPr>
                  <p:nvPr/>
                </p:nvSpPr>
                <p:spPr bwMode="auto">
                  <a:xfrm>
                    <a:off x="7224713" y="3743326"/>
                    <a:ext cx="153988"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4" name="Freeform 65">
                    <a:extLst>
                      <a:ext uri="{FF2B5EF4-FFF2-40B4-BE49-F238E27FC236}">
                        <a16:creationId xmlns:a16="http://schemas.microsoft.com/office/drawing/2014/main" id="{7257CB67-F51D-4F34-916E-2DBB9E35ACC8}"/>
                      </a:ext>
                    </a:extLst>
                  </p:cNvPr>
                  <p:cNvSpPr>
                    <a:spLocks/>
                  </p:cNvSpPr>
                  <p:nvPr/>
                </p:nvSpPr>
                <p:spPr bwMode="auto">
                  <a:xfrm>
                    <a:off x="6905626"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5" name="Freeform 66">
                    <a:extLst>
                      <a:ext uri="{FF2B5EF4-FFF2-40B4-BE49-F238E27FC236}">
                        <a16:creationId xmlns:a16="http://schemas.microsoft.com/office/drawing/2014/main" id="{05B159D9-BAF5-4210-B3E2-EBA68B60CBF1}"/>
                      </a:ext>
                    </a:extLst>
                  </p:cNvPr>
                  <p:cNvSpPr>
                    <a:spLocks/>
                  </p:cNvSpPr>
                  <p:nvPr/>
                </p:nvSpPr>
                <p:spPr bwMode="auto">
                  <a:xfrm>
                    <a:off x="7542213" y="5235576"/>
                    <a:ext cx="155575"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6" name="Freeform 67">
                    <a:extLst>
                      <a:ext uri="{FF2B5EF4-FFF2-40B4-BE49-F238E27FC236}">
                        <a16:creationId xmlns:a16="http://schemas.microsoft.com/office/drawing/2014/main" id="{84EAA182-0720-43C0-A691-EFABD70CAB03}"/>
                      </a:ext>
                    </a:extLst>
                  </p:cNvPr>
                  <p:cNvSpPr>
                    <a:spLocks/>
                  </p:cNvSpPr>
                  <p:nvPr/>
                </p:nvSpPr>
                <p:spPr bwMode="auto">
                  <a:xfrm>
                    <a:off x="7224713" y="5235576"/>
                    <a:ext cx="153988"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7" name="Freeform 68">
                    <a:extLst>
                      <a:ext uri="{FF2B5EF4-FFF2-40B4-BE49-F238E27FC236}">
                        <a16:creationId xmlns:a16="http://schemas.microsoft.com/office/drawing/2014/main" id="{99681816-D5C0-4DC2-9863-FECAF3F2BA89}"/>
                      </a:ext>
                    </a:extLst>
                  </p:cNvPr>
                  <p:cNvSpPr>
                    <a:spLocks/>
                  </p:cNvSpPr>
                  <p:nvPr/>
                </p:nvSpPr>
                <p:spPr bwMode="auto">
                  <a:xfrm>
                    <a:off x="6905626"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8" name="Freeform 69">
                    <a:extLst>
                      <a:ext uri="{FF2B5EF4-FFF2-40B4-BE49-F238E27FC236}">
                        <a16:creationId xmlns:a16="http://schemas.microsoft.com/office/drawing/2014/main" id="{0EEC74A4-3618-4A55-8B4E-ECC7EE9A7479}"/>
                      </a:ext>
                    </a:extLst>
                  </p:cNvPr>
                  <p:cNvSpPr>
                    <a:spLocks/>
                  </p:cNvSpPr>
                  <p:nvPr/>
                </p:nvSpPr>
                <p:spPr bwMode="auto">
                  <a:xfrm>
                    <a:off x="7542213" y="4737101"/>
                    <a:ext cx="155575"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9" name="Freeform 70">
                    <a:extLst>
                      <a:ext uri="{FF2B5EF4-FFF2-40B4-BE49-F238E27FC236}">
                        <a16:creationId xmlns:a16="http://schemas.microsoft.com/office/drawing/2014/main" id="{9EE1CD2C-7825-4A5C-ACD8-2D4B4E58C606}"/>
                      </a:ext>
                    </a:extLst>
                  </p:cNvPr>
                  <p:cNvSpPr>
                    <a:spLocks/>
                  </p:cNvSpPr>
                  <p:nvPr/>
                </p:nvSpPr>
                <p:spPr bwMode="auto">
                  <a:xfrm>
                    <a:off x="7224713" y="4737101"/>
                    <a:ext cx="153988"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96" name="Group 95">
                <a:extLst>
                  <a:ext uri="{FF2B5EF4-FFF2-40B4-BE49-F238E27FC236}">
                    <a16:creationId xmlns:a16="http://schemas.microsoft.com/office/drawing/2014/main" id="{332D8557-096B-4259-946B-E8567320CAFF}"/>
                  </a:ext>
                </a:extLst>
              </p:cNvPr>
              <p:cNvGrpSpPr/>
              <p:nvPr/>
            </p:nvGrpSpPr>
            <p:grpSpPr>
              <a:xfrm>
                <a:off x="4033457" y="2815322"/>
                <a:ext cx="981777" cy="1372028"/>
                <a:chOff x="8328026" y="3840163"/>
                <a:chExt cx="1393825" cy="1947863"/>
              </a:xfrm>
              <a:solidFill>
                <a:schemeClr val="bg1">
                  <a:lumMod val="50000"/>
                </a:schemeClr>
              </a:solidFill>
            </p:grpSpPr>
            <p:sp>
              <p:nvSpPr>
                <p:cNvPr id="97" name="Rectangle 41">
                  <a:extLst>
                    <a:ext uri="{FF2B5EF4-FFF2-40B4-BE49-F238E27FC236}">
                      <a16:creationId xmlns:a16="http://schemas.microsoft.com/office/drawing/2014/main" id="{EF4A261D-0803-4DE1-A2A8-2785832B0EF6}"/>
                    </a:ext>
                  </a:extLst>
                </p:cNvPr>
                <p:cNvSpPr>
                  <a:spLocks noChangeArrowheads="1"/>
                </p:cNvSpPr>
                <p:nvPr/>
              </p:nvSpPr>
              <p:spPr bwMode="auto">
                <a:xfrm>
                  <a:off x="8328026" y="3840163"/>
                  <a:ext cx="1393825" cy="1947863"/>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98" name="Group 97">
                  <a:extLst>
                    <a:ext uri="{FF2B5EF4-FFF2-40B4-BE49-F238E27FC236}">
                      <a16:creationId xmlns:a16="http://schemas.microsoft.com/office/drawing/2014/main" id="{E2C93842-F595-4FDC-9315-4E3B6E919E26}"/>
                    </a:ext>
                  </a:extLst>
                </p:cNvPr>
                <p:cNvGrpSpPr/>
                <p:nvPr/>
              </p:nvGrpSpPr>
              <p:grpSpPr>
                <a:xfrm>
                  <a:off x="8472488" y="4346576"/>
                  <a:ext cx="1104900" cy="1241425"/>
                  <a:chOff x="8472488" y="4346576"/>
                  <a:chExt cx="1104900" cy="1241425"/>
                </a:xfrm>
                <a:grpFill/>
              </p:grpSpPr>
              <p:sp>
                <p:nvSpPr>
                  <p:cNvPr id="99" name="Rectangle 71">
                    <a:extLst>
                      <a:ext uri="{FF2B5EF4-FFF2-40B4-BE49-F238E27FC236}">
                        <a16:creationId xmlns:a16="http://schemas.microsoft.com/office/drawing/2014/main" id="{B016EF43-B3F7-4A08-8916-9AA59E099641}"/>
                      </a:ext>
                    </a:extLst>
                  </p:cNvPr>
                  <p:cNvSpPr>
                    <a:spLocks noChangeArrowheads="1"/>
                  </p:cNvSpPr>
                  <p:nvPr/>
                </p:nvSpPr>
                <p:spPr bwMode="auto">
                  <a:xfrm>
                    <a:off x="8472488" y="5430838"/>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0" name="Rectangle 72">
                    <a:extLst>
                      <a:ext uri="{FF2B5EF4-FFF2-40B4-BE49-F238E27FC236}">
                        <a16:creationId xmlns:a16="http://schemas.microsoft.com/office/drawing/2014/main" id="{83A4086A-4D75-49F7-98A2-7550B6FF2FF5}"/>
                      </a:ext>
                    </a:extLst>
                  </p:cNvPr>
                  <p:cNvSpPr>
                    <a:spLocks noChangeArrowheads="1"/>
                  </p:cNvSpPr>
                  <p:nvPr/>
                </p:nvSpPr>
                <p:spPr bwMode="auto">
                  <a:xfrm>
                    <a:off x="8472488" y="5068888"/>
                    <a:ext cx="1104900" cy="155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1" name="Rectangle 73">
                    <a:extLst>
                      <a:ext uri="{FF2B5EF4-FFF2-40B4-BE49-F238E27FC236}">
                        <a16:creationId xmlns:a16="http://schemas.microsoft.com/office/drawing/2014/main" id="{22BC6637-8411-4174-A778-C5DF337E5932}"/>
                      </a:ext>
                    </a:extLst>
                  </p:cNvPr>
                  <p:cNvSpPr>
                    <a:spLocks noChangeArrowheads="1"/>
                  </p:cNvSpPr>
                  <p:nvPr/>
                </p:nvSpPr>
                <p:spPr bwMode="auto">
                  <a:xfrm>
                    <a:off x="8472488" y="4706938"/>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02" name="Rectangle 74">
                    <a:extLst>
                      <a:ext uri="{FF2B5EF4-FFF2-40B4-BE49-F238E27FC236}">
                        <a16:creationId xmlns:a16="http://schemas.microsoft.com/office/drawing/2014/main" id="{013798A9-6024-48A3-915F-BBC78DEC7DAC}"/>
                      </a:ext>
                    </a:extLst>
                  </p:cNvPr>
                  <p:cNvSpPr>
                    <a:spLocks noChangeArrowheads="1"/>
                  </p:cNvSpPr>
                  <p:nvPr/>
                </p:nvSpPr>
                <p:spPr bwMode="auto">
                  <a:xfrm>
                    <a:off x="8472488" y="4346576"/>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grpSp>
          <p:nvGrpSpPr>
            <p:cNvPr id="169" name="Group 168">
              <a:extLst>
                <a:ext uri="{FF2B5EF4-FFF2-40B4-BE49-F238E27FC236}">
                  <a16:creationId xmlns:a16="http://schemas.microsoft.com/office/drawing/2014/main" id="{9168EC6A-2367-476D-8DA4-C77BC540B109}"/>
                </a:ext>
              </a:extLst>
            </p:cNvPr>
            <p:cNvGrpSpPr/>
            <p:nvPr/>
          </p:nvGrpSpPr>
          <p:grpSpPr>
            <a:xfrm flipH="1">
              <a:off x="6062312" y="3943592"/>
              <a:ext cx="1827557" cy="1806623"/>
              <a:chOff x="1403457" y="616946"/>
              <a:chExt cx="3611777" cy="3570404"/>
            </a:xfrm>
          </p:grpSpPr>
          <p:sp>
            <p:nvSpPr>
              <p:cNvPr id="170" name="Freeform 6">
                <a:extLst>
                  <a:ext uri="{FF2B5EF4-FFF2-40B4-BE49-F238E27FC236}">
                    <a16:creationId xmlns:a16="http://schemas.microsoft.com/office/drawing/2014/main" id="{3E4F4B83-4949-4BB3-9B69-86EF817B0D4A}"/>
                  </a:ext>
                </a:extLst>
              </p:cNvPr>
              <p:cNvSpPr>
                <a:spLocks/>
              </p:cNvSpPr>
              <p:nvPr/>
            </p:nvSpPr>
            <p:spPr bwMode="auto">
              <a:xfrm>
                <a:off x="1403457" y="2207022"/>
                <a:ext cx="668682" cy="1980328"/>
              </a:xfrm>
              <a:custGeom>
                <a:avLst/>
                <a:gdLst>
                  <a:gd name="T0" fmla="*/ 598 w 598"/>
                  <a:gd name="T1" fmla="*/ 1771 h 1771"/>
                  <a:gd name="T2" fmla="*/ 439 w 598"/>
                  <a:gd name="T3" fmla="*/ 1771 h 1771"/>
                  <a:gd name="T4" fmla="*/ 261 w 598"/>
                  <a:gd name="T5" fmla="*/ 1771 h 1771"/>
                  <a:gd name="T6" fmla="*/ 0 w 598"/>
                  <a:gd name="T7" fmla="*/ 1771 h 1771"/>
                  <a:gd name="T8" fmla="*/ 0 w 598"/>
                  <a:gd name="T9" fmla="*/ 0 h 1771"/>
                  <a:gd name="T10" fmla="*/ 439 w 598"/>
                  <a:gd name="T11" fmla="*/ 0 h 1771"/>
                </a:gdLst>
                <a:ahLst/>
                <a:cxnLst>
                  <a:cxn ang="0">
                    <a:pos x="T0" y="T1"/>
                  </a:cxn>
                  <a:cxn ang="0">
                    <a:pos x="T2" y="T3"/>
                  </a:cxn>
                  <a:cxn ang="0">
                    <a:pos x="T4" y="T5"/>
                  </a:cxn>
                  <a:cxn ang="0">
                    <a:pos x="T6" y="T7"/>
                  </a:cxn>
                  <a:cxn ang="0">
                    <a:pos x="T8" y="T9"/>
                  </a:cxn>
                  <a:cxn ang="0">
                    <a:pos x="T10" y="T11"/>
                  </a:cxn>
                </a:cxnLst>
                <a:rect l="0" t="0" r="r" b="b"/>
                <a:pathLst>
                  <a:path w="598" h="1771">
                    <a:moveTo>
                      <a:pt x="598" y="1771"/>
                    </a:moveTo>
                    <a:lnTo>
                      <a:pt x="439" y="1771"/>
                    </a:lnTo>
                    <a:lnTo>
                      <a:pt x="261" y="1771"/>
                    </a:lnTo>
                    <a:lnTo>
                      <a:pt x="0" y="1771"/>
                    </a:lnTo>
                    <a:lnTo>
                      <a:pt x="0" y="0"/>
                    </a:lnTo>
                    <a:lnTo>
                      <a:pt x="4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71" name="Group 170">
                <a:extLst>
                  <a:ext uri="{FF2B5EF4-FFF2-40B4-BE49-F238E27FC236}">
                    <a16:creationId xmlns:a16="http://schemas.microsoft.com/office/drawing/2014/main" id="{7DD3CB30-A911-47E9-92DA-443D09A089E7}"/>
                  </a:ext>
                </a:extLst>
              </p:cNvPr>
              <p:cNvGrpSpPr/>
              <p:nvPr/>
            </p:nvGrpSpPr>
            <p:grpSpPr>
              <a:xfrm>
                <a:off x="1403457" y="2207022"/>
                <a:ext cx="677628" cy="1980328"/>
                <a:chOff x="4594226" y="2976563"/>
                <a:chExt cx="962025" cy="2811463"/>
              </a:xfrm>
              <a:solidFill>
                <a:schemeClr val="tx1">
                  <a:lumMod val="65000"/>
                  <a:lumOff val="35000"/>
                </a:schemeClr>
              </a:solidFill>
            </p:grpSpPr>
            <p:sp>
              <p:nvSpPr>
                <p:cNvPr id="232" name="Freeform 5">
                  <a:extLst>
                    <a:ext uri="{FF2B5EF4-FFF2-40B4-BE49-F238E27FC236}">
                      <a16:creationId xmlns:a16="http://schemas.microsoft.com/office/drawing/2014/main" id="{13F007D6-C65D-4C3E-A973-B61E4444C56C}"/>
                    </a:ext>
                  </a:extLst>
                </p:cNvPr>
                <p:cNvSpPr>
                  <a:spLocks/>
                </p:cNvSpPr>
                <p:nvPr/>
              </p:nvSpPr>
              <p:spPr bwMode="auto">
                <a:xfrm>
                  <a:off x="4594226" y="2976563"/>
                  <a:ext cx="949325" cy="2811463"/>
                </a:xfrm>
                <a:custGeom>
                  <a:avLst/>
                  <a:gdLst>
                    <a:gd name="T0" fmla="*/ 598 w 598"/>
                    <a:gd name="T1" fmla="*/ 1771 h 1771"/>
                    <a:gd name="T2" fmla="*/ 439 w 598"/>
                    <a:gd name="T3" fmla="*/ 1771 h 1771"/>
                    <a:gd name="T4" fmla="*/ 261 w 598"/>
                    <a:gd name="T5" fmla="*/ 1771 h 1771"/>
                    <a:gd name="T6" fmla="*/ 0 w 598"/>
                    <a:gd name="T7" fmla="*/ 1771 h 1771"/>
                    <a:gd name="T8" fmla="*/ 0 w 598"/>
                    <a:gd name="T9" fmla="*/ 0 h 1771"/>
                    <a:gd name="T10" fmla="*/ 439 w 598"/>
                    <a:gd name="T11" fmla="*/ 0 h 1771"/>
                    <a:gd name="T12" fmla="*/ 598 w 598"/>
                    <a:gd name="T13" fmla="*/ 1771 h 1771"/>
                  </a:gdLst>
                  <a:ahLst/>
                  <a:cxnLst>
                    <a:cxn ang="0">
                      <a:pos x="T0" y="T1"/>
                    </a:cxn>
                    <a:cxn ang="0">
                      <a:pos x="T2" y="T3"/>
                    </a:cxn>
                    <a:cxn ang="0">
                      <a:pos x="T4" y="T5"/>
                    </a:cxn>
                    <a:cxn ang="0">
                      <a:pos x="T6" y="T7"/>
                    </a:cxn>
                    <a:cxn ang="0">
                      <a:pos x="T8" y="T9"/>
                    </a:cxn>
                    <a:cxn ang="0">
                      <a:pos x="T10" y="T11"/>
                    </a:cxn>
                    <a:cxn ang="0">
                      <a:pos x="T12" y="T13"/>
                    </a:cxn>
                  </a:cxnLst>
                  <a:rect l="0" t="0" r="r" b="b"/>
                  <a:pathLst>
                    <a:path w="598" h="1771">
                      <a:moveTo>
                        <a:pt x="598" y="1771"/>
                      </a:moveTo>
                      <a:lnTo>
                        <a:pt x="439" y="1771"/>
                      </a:lnTo>
                      <a:lnTo>
                        <a:pt x="261" y="1771"/>
                      </a:lnTo>
                      <a:lnTo>
                        <a:pt x="0" y="1771"/>
                      </a:lnTo>
                      <a:lnTo>
                        <a:pt x="0" y="0"/>
                      </a:lnTo>
                      <a:lnTo>
                        <a:pt x="439" y="0"/>
                      </a:lnTo>
                      <a:lnTo>
                        <a:pt x="598" y="1771"/>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33" name="Group 232">
                  <a:extLst>
                    <a:ext uri="{FF2B5EF4-FFF2-40B4-BE49-F238E27FC236}">
                      <a16:creationId xmlns:a16="http://schemas.microsoft.com/office/drawing/2014/main" id="{523E76FE-BA14-4217-A2DB-29F2DB9DA173}"/>
                    </a:ext>
                  </a:extLst>
                </p:cNvPr>
                <p:cNvGrpSpPr/>
                <p:nvPr/>
              </p:nvGrpSpPr>
              <p:grpSpPr>
                <a:xfrm>
                  <a:off x="4760913" y="3244851"/>
                  <a:ext cx="795338" cy="2325688"/>
                  <a:chOff x="4760913" y="3244851"/>
                  <a:chExt cx="795338" cy="2325688"/>
                </a:xfrm>
                <a:grpFill/>
              </p:grpSpPr>
              <p:sp>
                <p:nvSpPr>
                  <p:cNvPr id="234" name="Freeform 7">
                    <a:extLst>
                      <a:ext uri="{FF2B5EF4-FFF2-40B4-BE49-F238E27FC236}">
                        <a16:creationId xmlns:a16="http://schemas.microsoft.com/office/drawing/2014/main" id="{E81ACF14-8238-43EB-BED4-8C578DB85152}"/>
                      </a:ext>
                    </a:extLst>
                  </p:cNvPr>
                  <p:cNvSpPr>
                    <a:spLocks/>
                  </p:cNvSpPr>
                  <p:nvPr/>
                </p:nvSpPr>
                <p:spPr bwMode="auto">
                  <a:xfrm>
                    <a:off x="4760913"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7" y="0"/>
                          <a:pt x="73" y="16"/>
                          <a:pt x="73" y="36"/>
                        </a:cubicBezTo>
                        <a:cubicBezTo>
                          <a:pt x="73" y="119"/>
                          <a:pt x="73" y="119"/>
                          <a:pt x="73" y="119"/>
                        </a:cubicBezTo>
                        <a:cubicBezTo>
                          <a:pt x="73" y="139"/>
                          <a:pt x="57"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
                    <a:extLst>
                      <a:ext uri="{FF2B5EF4-FFF2-40B4-BE49-F238E27FC236}">
                        <a16:creationId xmlns:a16="http://schemas.microsoft.com/office/drawing/2014/main" id="{F788BE86-05C5-4BA9-A988-3F3684E2FC95}"/>
                      </a:ext>
                    </a:extLst>
                  </p:cNvPr>
                  <p:cNvSpPr>
                    <a:spLocks/>
                  </p:cNvSpPr>
                  <p:nvPr/>
                </p:nvSpPr>
                <p:spPr bwMode="auto">
                  <a:xfrm>
                    <a:off x="5399088"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9">
                    <a:extLst>
                      <a:ext uri="{FF2B5EF4-FFF2-40B4-BE49-F238E27FC236}">
                        <a16:creationId xmlns:a16="http://schemas.microsoft.com/office/drawing/2014/main" id="{6CB20A99-F3DC-4312-A382-41583343EDE1}"/>
                      </a:ext>
                    </a:extLst>
                  </p:cNvPr>
                  <p:cNvSpPr>
                    <a:spLocks/>
                  </p:cNvSpPr>
                  <p:nvPr/>
                </p:nvSpPr>
                <p:spPr bwMode="auto">
                  <a:xfrm>
                    <a:off x="5080001"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10">
                    <a:extLst>
                      <a:ext uri="{FF2B5EF4-FFF2-40B4-BE49-F238E27FC236}">
                        <a16:creationId xmlns:a16="http://schemas.microsoft.com/office/drawing/2014/main" id="{4B6D140E-7883-459C-A11C-3D5B6D28E801}"/>
                      </a:ext>
                    </a:extLst>
                  </p:cNvPr>
                  <p:cNvSpPr>
                    <a:spLocks/>
                  </p:cNvSpPr>
                  <p:nvPr/>
                </p:nvSpPr>
                <p:spPr bwMode="auto">
                  <a:xfrm>
                    <a:off x="4760913"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7" y="0"/>
                          <a:pt x="73" y="17"/>
                          <a:pt x="73" y="37"/>
                        </a:cubicBezTo>
                        <a:cubicBezTo>
                          <a:pt x="73" y="120"/>
                          <a:pt x="73" y="120"/>
                          <a:pt x="73" y="120"/>
                        </a:cubicBezTo>
                        <a:cubicBezTo>
                          <a:pt x="73" y="140"/>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11">
                    <a:extLst>
                      <a:ext uri="{FF2B5EF4-FFF2-40B4-BE49-F238E27FC236}">
                        <a16:creationId xmlns:a16="http://schemas.microsoft.com/office/drawing/2014/main" id="{16F93C82-F968-4D65-92D6-A7CC6708C1C9}"/>
                      </a:ext>
                    </a:extLst>
                  </p:cNvPr>
                  <p:cNvSpPr>
                    <a:spLocks/>
                  </p:cNvSpPr>
                  <p:nvPr/>
                </p:nvSpPr>
                <p:spPr bwMode="auto">
                  <a:xfrm>
                    <a:off x="5399088"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12">
                    <a:extLst>
                      <a:ext uri="{FF2B5EF4-FFF2-40B4-BE49-F238E27FC236}">
                        <a16:creationId xmlns:a16="http://schemas.microsoft.com/office/drawing/2014/main" id="{97DB3B69-9B22-4C87-9858-3F9116A7854F}"/>
                      </a:ext>
                    </a:extLst>
                  </p:cNvPr>
                  <p:cNvSpPr>
                    <a:spLocks/>
                  </p:cNvSpPr>
                  <p:nvPr/>
                </p:nvSpPr>
                <p:spPr bwMode="auto">
                  <a:xfrm>
                    <a:off x="5080001"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Freeform 13">
                    <a:extLst>
                      <a:ext uri="{FF2B5EF4-FFF2-40B4-BE49-F238E27FC236}">
                        <a16:creationId xmlns:a16="http://schemas.microsoft.com/office/drawing/2014/main" id="{384E71FD-1848-4477-BB26-16483C1237DE}"/>
                      </a:ext>
                    </a:extLst>
                  </p:cNvPr>
                  <p:cNvSpPr>
                    <a:spLocks/>
                  </p:cNvSpPr>
                  <p:nvPr/>
                </p:nvSpPr>
                <p:spPr bwMode="auto">
                  <a:xfrm>
                    <a:off x="4760913"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7" y="0"/>
                          <a:pt x="73" y="16"/>
                          <a:pt x="73" y="37"/>
                        </a:cubicBezTo>
                        <a:cubicBezTo>
                          <a:pt x="73" y="119"/>
                          <a:pt x="73" y="119"/>
                          <a:pt x="73" y="119"/>
                        </a:cubicBezTo>
                        <a:cubicBezTo>
                          <a:pt x="73" y="139"/>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1" name="Freeform 14">
                    <a:extLst>
                      <a:ext uri="{FF2B5EF4-FFF2-40B4-BE49-F238E27FC236}">
                        <a16:creationId xmlns:a16="http://schemas.microsoft.com/office/drawing/2014/main" id="{B9CD332E-A6F5-40CF-935A-A9FCC70D1E65}"/>
                      </a:ext>
                    </a:extLst>
                  </p:cNvPr>
                  <p:cNvSpPr>
                    <a:spLocks/>
                  </p:cNvSpPr>
                  <p:nvPr/>
                </p:nvSpPr>
                <p:spPr bwMode="auto">
                  <a:xfrm>
                    <a:off x="5399088"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2" name="Freeform 15">
                    <a:extLst>
                      <a:ext uri="{FF2B5EF4-FFF2-40B4-BE49-F238E27FC236}">
                        <a16:creationId xmlns:a16="http://schemas.microsoft.com/office/drawing/2014/main" id="{C167EDAB-1A2C-46E1-8702-6F3013241548}"/>
                      </a:ext>
                    </a:extLst>
                  </p:cNvPr>
                  <p:cNvSpPr>
                    <a:spLocks/>
                  </p:cNvSpPr>
                  <p:nvPr/>
                </p:nvSpPr>
                <p:spPr bwMode="auto">
                  <a:xfrm>
                    <a:off x="5080001"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3" name="Freeform 16">
                    <a:extLst>
                      <a:ext uri="{FF2B5EF4-FFF2-40B4-BE49-F238E27FC236}">
                        <a16:creationId xmlns:a16="http://schemas.microsoft.com/office/drawing/2014/main" id="{DA6E4DDB-6FFF-4FC8-A6E3-B2066F07F09D}"/>
                      </a:ext>
                    </a:extLst>
                  </p:cNvPr>
                  <p:cNvSpPr>
                    <a:spLocks/>
                  </p:cNvSpPr>
                  <p:nvPr/>
                </p:nvSpPr>
                <p:spPr bwMode="auto">
                  <a:xfrm>
                    <a:off x="4760913"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7" y="0"/>
                          <a:pt x="73" y="16"/>
                          <a:pt x="73" y="37"/>
                        </a:cubicBezTo>
                        <a:cubicBezTo>
                          <a:pt x="73" y="119"/>
                          <a:pt x="73" y="119"/>
                          <a:pt x="73" y="119"/>
                        </a:cubicBezTo>
                        <a:cubicBezTo>
                          <a:pt x="73" y="139"/>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4" name="Freeform 17">
                    <a:extLst>
                      <a:ext uri="{FF2B5EF4-FFF2-40B4-BE49-F238E27FC236}">
                        <a16:creationId xmlns:a16="http://schemas.microsoft.com/office/drawing/2014/main" id="{7F7E2F18-45E4-4C80-A0FB-959525FCA88F}"/>
                      </a:ext>
                    </a:extLst>
                  </p:cNvPr>
                  <p:cNvSpPr>
                    <a:spLocks/>
                  </p:cNvSpPr>
                  <p:nvPr/>
                </p:nvSpPr>
                <p:spPr bwMode="auto">
                  <a:xfrm>
                    <a:off x="5399088"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18">
                    <a:extLst>
                      <a:ext uri="{FF2B5EF4-FFF2-40B4-BE49-F238E27FC236}">
                        <a16:creationId xmlns:a16="http://schemas.microsoft.com/office/drawing/2014/main" id="{446806F0-59F7-4502-B2F1-E1E62C6EDCA3}"/>
                      </a:ext>
                    </a:extLst>
                  </p:cNvPr>
                  <p:cNvSpPr>
                    <a:spLocks/>
                  </p:cNvSpPr>
                  <p:nvPr/>
                </p:nvSpPr>
                <p:spPr bwMode="auto">
                  <a:xfrm>
                    <a:off x="5080001"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19">
                    <a:extLst>
                      <a:ext uri="{FF2B5EF4-FFF2-40B4-BE49-F238E27FC236}">
                        <a16:creationId xmlns:a16="http://schemas.microsoft.com/office/drawing/2014/main" id="{DADA0295-C8EF-4F7B-AA7E-518F46850DD1}"/>
                      </a:ext>
                    </a:extLst>
                  </p:cNvPr>
                  <p:cNvSpPr>
                    <a:spLocks/>
                  </p:cNvSpPr>
                  <p:nvPr/>
                </p:nvSpPr>
                <p:spPr bwMode="auto">
                  <a:xfrm>
                    <a:off x="4760913"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7" y="0"/>
                          <a:pt x="73" y="17"/>
                          <a:pt x="73" y="37"/>
                        </a:cubicBezTo>
                        <a:cubicBezTo>
                          <a:pt x="73" y="120"/>
                          <a:pt x="73" y="120"/>
                          <a:pt x="73" y="120"/>
                        </a:cubicBezTo>
                        <a:cubicBezTo>
                          <a:pt x="73" y="140"/>
                          <a:pt x="57"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20">
                    <a:extLst>
                      <a:ext uri="{FF2B5EF4-FFF2-40B4-BE49-F238E27FC236}">
                        <a16:creationId xmlns:a16="http://schemas.microsoft.com/office/drawing/2014/main" id="{14647401-B424-480B-A014-0814EE35C632}"/>
                      </a:ext>
                    </a:extLst>
                  </p:cNvPr>
                  <p:cNvSpPr>
                    <a:spLocks/>
                  </p:cNvSpPr>
                  <p:nvPr/>
                </p:nvSpPr>
                <p:spPr bwMode="auto">
                  <a:xfrm>
                    <a:off x="5399088"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8" name="Freeform 21">
                    <a:extLst>
                      <a:ext uri="{FF2B5EF4-FFF2-40B4-BE49-F238E27FC236}">
                        <a16:creationId xmlns:a16="http://schemas.microsoft.com/office/drawing/2014/main" id="{44C3BAEA-DB5A-4243-AE02-FC6D8B8C041A}"/>
                      </a:ext>
                    </a:extLst>
                  </p:cNvPr>
                  <p:cNvSpPr>
                    <a:spLocks/>
                  </p:cNvSpPr>
                  <p:nvPr/>
                </p:nvSpPr>
                <p:spPr bwMode="auto">
                  <a:xfrm>
                    <a:off x="5080001"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172" name="Freeform 23">
                <a:extLst>
                  <a:ext uri="{FF2B5EF4-FFF2-40B4-BE49-F238E27FC236}">
                    <a16:creationId xmlns:a16="http://schemas.microsoft.com/office/drawing/2014/main" id="{6E452737-4621-45FF-9DCB-2A0C4E04A36F}"/>
                  </a:ext>
                </a:extLst>
              </p:cNvPr>
              <p:cNvSpPr>
                <a:spLocks/>
              </p:cNvSpPr>
              <p:nvPr/>
            </p:nvSpPr>
            <p:spPr bwMode="auto">
              <a:xfrm>
                <a:off x="1894345" y="1302401"/>
                <a:ext cx="1631450" cy="2884949"/>
              </a:xfrm>
              <a:custGeom>
                <a:avLst/>
                <a:gdLst>
                  <a:gd name="T0" fmla="*/ 1459 w 1459"/>
                  <a:gd name="T1" fmla="*/ 2580 h 2580"/>
                  <a:gd name="T2" fmla="*/ 1246 w 1459"/>
                  <a:gd name="T3" fmla="*/ 0 h 2580"/>
                  <a:gd name="T4" fmla="*/ 0 w 1459"/>
                  <a:gd name="T5" fmla="*/ 0 h 2580"/>
                  <a:gd name="T6" fmla="*/ 0 w 1459"/>
                  <a:gd name="T7" fmla="*/ 809 h 2580"/>
                  <a:gd name="T8" fmla="*/ 0 w 1459"/>
                  <a:gd name="T9" fmla="*/ 2580 h 2580"/>
                </a:gdLst>
                <a:ahLst/>
                <a:cxnLst>
                  <a:cxn ang="0">
                    <a:pos x="T0" y="T1"/>
                  </a:cxn>
                  <a:cxn ang="0">
                    <a:pos x="T2" y="T3"/>
                  </a:cxn>
                  <a:cxn ang="0">
                    <a:pos x="T4" y="T5"/>
                  </a:cxn>
                  <a:cxn ang="0">
                    <a:pos x="T6" y="T7"/>
                  </a:cxn>
                  <a:cxn ang="0">
                    <a:pos x="T8" y="T9"/>
                  </a:cxn>
                </a:cxnLst>
                <a:rect l="0" t="0" r="r" b="b"/>
                <a:pathLst>
                  <a:path w="1459" h="2580">
                    <a:moveTo>
                      <a:pt x="1459" y="2580"/>
                    </a:moveTo>
                    <a:lnTo>
                      <a:pt x="1246" y="0"/>
                    </a:lnTo>
                    <a:lnTo>
                      <a:pt x="0" y="0"/>
                    </a:lnTo>
                    <a:lnTo>
                      <a:pt x="0" y="809"/>
                    </a:lnTo>
                    <a:lnTo>
                      <a:pt x="0" y="25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73" name="Group 172">
                <a:extLst>
                  <a:ext uri="{FF2B5EF4-FFF2-40B4-BE49-F238E27FC236}">
                    <a16:creationId xmlns:a16="http://schemas.microsoft.com/office/drawing/2014/main" id="{1C23751B-195A-4494-8139-88F77E2271D0}"/>
                  </a:ext>
                </a:extLst>
              </p:cNvPr>
              <p:cNvGrpSpPr/>
              <p:nvPr/>
            </p:nvGrpSpPr>
            <p:grpSpPr>
              <a:xfrm>
                <a:off x="1894345" y="1302401"/>
                <a:ext cx="1631450" cy="2884949"/>
                <a:chOff x="5291138" y="1692276"/>
                <a:chExt cx="2316163" cy="4095750"/>
              </a:xfrm>
              <a:solidFill>
                <a:schemeClr val="tx1">
                  <a:lumMod val="65000"/>
                  <a:lumOff val="35000"/>
                </a:schemeClr>
              </a:solidFill>
            </p:grpSpPr>
            <p:sp>
              <p:nvSpPr>
                <p:cNvPr id="222" name="Freeform 22">
                  <a:extLst>
                    <a:ext uri="{FF2B5EF4-FFF2-40B4-BE49-F238E27FC236}">
                      <a16:creationId xmlns:a16="http://schemas.microsoft.com/office/drawing/2014/main" id="{E0C681AB-BED8-442C-9588-45DD55215237}"/>
                    </a:ext>
                  </a:extLst>
                </p:cNvPr>
                <p:cNvSpPr>
                  <a:spLocks/>
                </p:cNvSpPr>
                <p:nvPr/>
              </p:nvSpPr>
              <p:spPr bwMode="auto">
                <a:xfrm>
                  <a:off x="5291138" y="1692276"/>
                  <a:ext cx="2316163" cy="4095750"/>
                </a:xfrm>
                <a:custGeom>
                  <a:avLst/>
                  <a:gdLst>
                    <a:gd name="T0" fmla="*/ 1459 w 1459"/>
                    <a:gd name="T1" fmla="*/ 2580 h 2580"/>
                    <a:gd name="T2" fmla="*/ 1246 w 1459"/>
                    <a:gd name="T3" fmla="*/ 0 h 2580"/>
                    <a:gd name="T4" fmla="*/ 0 w 1459"/>
                    <a:gd name="T5" fmla="*/ 0 h 2580"/>
                    <a:gd name="T6" fmla="*/ 0 w 1459"/>
                    <a:gd name="T7" fmla="*/ 809 h 2580"/>
                    <a:gd name="T8" fmla="*/ 0 w 1459"/>
                    <a:gd name="T9" fmla="*/ 2580 h 2580"/>
                    <a:gd name="T10" fmla="*/ 1459 w 1459"/>
                    <a:gd name="T11" fmla="*/ 2580 h 2580"/>
                  </a:gdLst>
                  <a:ahLst/>
                  <a:cxnLst>
                    <a:cxn ang="0">
                      <a:pos x="T0" y="T1"/>
                    </a:cxn>
                    <a:cxn ang="0">
                      <a:pos x="T2" y="T3"/>
                    </a:cxn>
                    <a:cxn ang="0">
                      <a:pos x="T4" y="T5"/>
                    </a:cxn>
                    <a:cxn ang="0">
                      <a:pos x="T6" y="T7"/>
                    </a:cxn>
                    <a:cxn ang="0">
                      <a:pos x="T8" y="T9"/>
                    </a:cxn>
                    <a:cxn ang="0">
                      <a:pos x="T10" y="T11"/>
                    </a:cxn>
                  </a:cxnLst>
                  <a:rect l="0" t="0" r="r" b="b"/>
                  <a:pathLst>
                    <a:path w="1459" h="2580">
                      <a:moveTo>
                        <a:pt x="1459" y="2580"/>
                      </a:moveTo>
                      <a:lnTo>
                        <a:pt x="1246" y="0"/>
                      </a:lnTo>
                      <a:lnTo>
                        <a:pt x="0" y="0"/>
                      </a:lnTo>
                      <a:lnTo>
                        <a:pt x="0" y="809"/>
                      </a:lnTo>
                      <a:lnTo>
                        <a:pt x="0" y="2580"/>
                      </a:lnTo>
                      <a:lnTo>
                        <a:pt x="1459" y="25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3" name="Freeform 24">
                  <a:extLst>
                    <a:ext uri="{FF2B5EF4-FFF2-40B4-BE49-F238E27FC236}">
                      <a16:creationId xmlns:a16="http://schemas.microsoft.com/office/drawing/2014/main" id="{92E3AB0C-CEA4-487E-BD8E-75F51C87EF4F}"/>
                    </a:ext>
                  </a:extLst>
                </p:cNvPr>
                <p:cNvSpPr>
                  <a:spLocks/>
                </p:cNvSpPr>
                <p:nvPr/>
              </p:nvSpPr>
              <p:spPr bwMode="auto">
                <a:xfrm>
                  <a:off x="5527676" y="3697288"/>
                  <a:ext cx="1189038" cy="157163"/>
                </a:xfrm>
                <a:custGeom>
                  <a:avLst/>
                  <a:gdLst>
                    <a:gd name="T0" fmla="*/ 515 w 552"/>
                    <a:gd name="T1" fmla="*/ 73 h 73"/>
                    <a:gd name="T2" fmla="*/ 36 w 552"/>
                    <a:gd name="T3" fmla="*/ 73 h 73"/>
                    <a:gd name="T4" fmla="*/ 0 w 552"/>
                    <a:gd name="T5" fmla="*/ 36 h 73"/>
                    <a:gd name="T6" fmla="*/ 36 w 552"/>
                    <a:gd name="T7" fmla="*/ 0 h 73"/>
                    <a:gd name="T8" fmla="*/ 515 w 552"/>
                    <a:gd name="T9" fmla="*/ 0 h 73"/>
                    <a:gd name="T10" fmla="*/ 552 w 552"/>
                    <a:gd name="T11" fmla="*/ 36 h 73"/>
                    <a:gd name="T12" fmla="*/ 515 w 55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52" h="73">
                      <a:moveTo>
                        <a:pt x="515" y="73"/>
                      </a:moveTo>
                      <a:cubicBezTo>
                        <a:pt x="36" y="73"/>
                        <a:pt x="36" y="73"/>
                        <a:pt x="36" y="73"/>
                      </a:cubicBezTo>
                      <a:cubicBezTo>
                        <a:pt x="16" y="73"/>
                        <a:pt x="0" y="57"/>
                        <a:pt x="0" y="36"/>
                      </a:cubicBezTo>
                      <a:cubicBezTo>
                        <a:pt x="0" y="16"/>
                        <a:pt x="16" y="0"/>
                        <a:pt x="36" y="0"/>
                      </a:cubicBezTo>
                      <a:cubicBezTo>
                        <a:pt x="515" y="0"/>
                        <a:pt x="515" y="0"/>
                        <a:pt x="515" y="0"/>
                      </a:cubicBezTo>
                      <a:cubicBezTo>
                        <a:pt x="535" y="0"/>
                        <a:pt x="552" y="16"/>
                        <a:pt x="552" y="36"/>
                      </a:cubicBezTo>
                      <a:cubicBezTo>
                        <a:pt x="552" y="57"/>
                        <a:pt x="535" y="73"/>
                        <a:pt x="51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4" name="Freeform 25">
                  <a:extLst>
                    <a:ext uri="{FF2B5EF4-FFF2-40B4-BE49-F238E27FC236}">
                      <a16:creationId xmlns:a16="http://schemas.microsoft.com/office/drawing/2014/main" id="{D2F46687-8595-4458-9039-19ACBDDB9B49}"/>
                    </a:ext>
                  </a:extLst>
                </p:cNvPr>
                <p:cNvSpPr>
                  <a:spLocks/>
                </p:cNvSpPr>
                <p:nvPr/>
              </p:nvSpPr>
              <p:spPr bwMode="auto">
                <a:xfrm>
                  <a:off x="5527676" y="2908301"/>
                  <a:ext cx="1506538" cy="155575"/>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5" name="Freeform 26">
                  <a:extLst>
                    <a:ext uri="{FF2B5EF4-FFF2-40B4-BE49-F238E27FC236}">
                      <a16:creationId xmlns:a16="http://schemas.microsoft.com/office/drawing/2014/main" id="{246B3802-0E65-4B80-87FC-A2730C17623D}"/>
                    </a:ext>
                  </a:extLst>
                </p:cNvPr>
                <p:cNvSpPr>
                  <a:spLocks/>
                </p:cNvSpPr>
                <p:nvPr/>
              </p:nvSpPr>
              <p:spPr bwMode="auto">
                <a:xfrm>
                  <a:off x="5527676" y="3303588"/>
                  <a:ext cx="1189038" cy="155575"/>
                </a:xfrm>
                <a:custGeom>
                  <a:avLst/>
                  <a:gdLst>
                    <a:gd name="T0" fmla="*/ 515 w 552"/>
                    <a:gd name="T1" fmla="*/ 73 h 73"/>
                    <a:gd name="T2" fmla="*/ 36 w 552"/>
                    <a:gd name="T3" fmla="*/ 73 h 73"/>
                    <a:gd name="T4" fmla="*/ 0 w 552"/>
                    <a:gd name="T5" fmla="*/ 37 h 73"/>
                    <a:gd name="T6" fmla="*/ 36 w 552"/>
                    <a:gd name="T7" fmla="*/ 0 h 73"/>
                    <a:gd name="T8" fmla="*/ 515 w 552"/>
                    <a:gd name="T9" fmla="*/ 0 h 73"/>
                    <a:gd name="T10" fmla="*/ 552 w 552"/>
                    <a:gd name="T11" fmla="*/ 37 h 73"/>
                    <a:gd name="T12" fmla="*/ 515 w 55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52" h="73">
                      <a:moveTo>
                        <a:pt x="515" y="73"/>
                      </a:moveTo>
                      <a:cubicBezTo>
                        <a:pt x="36" y="73"/>
                        <a:pt x="36" y="73"/>
                        <a:pt x="36" y="73"/>
                      </a:cubicBezTo>
                      <a:cubicBezTo>
                        <a:pt x="16" y="73"/>
                        <a:pt x="0" y="57"/>
                        <a:pt x="0" y="37"/>
                      </a:cubicBezTo>
                      <a:cubicBezTo>
                        <a:pt x="0" y="16"/>
                        <a:pt x="16" y="0"/>
                        <a:pt x="36" y="0"/>
                      </a:cubicBezTo>
                      <a:cubicBezTo>
                        <a:pt x="515" y="0"/>
                        <a:pt x="515" y="0"/>
                        <a:pt x="515" y="0"/>
                      </a:cubicBezTo>
                      <a:cubicBezTo>
                        <a:pt x="535" y="0"/>
                        <a:pt x="552" y="16"/>
                        <a:pt x="552" y="37"/>
                      </a:cubicBezTo>
                      <a:cubicBezTo>
                        <a:pt x="552" y="57"/>
                        <a:pt x="535" y="73"/>
                        <a:pt x="51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6" name="Freeform 27">
                  <a:extLst>
                    <a:ext uri="{FF2B5EF4-FFF2-40B4-BE49-F238E27FC236}">
                      <a16:creationId xmlns:a16="http://schemas.microsoft.com/office/drawing/2014/main" id="{4BCAD371-02E4-4DDF-A89D-50D8CFA9C0BD}"/>
                    </a:ext>
                  </a:extLst>
                </p:cNvPr>
                <p:cNvSpPr>
                  <a:spLocks/>
                </p:cNvSpPr>
                <p:nvPr/>
              </p:nvSpPr>
              <p:spPr bwMode="auto">
                <a:xfrm>
                  <a:off x="5527676" y="2117726"/>
                  <a:ext cx="1506538" cy="157163"/>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28">
                  <a:extLst>
                    <a:ext uri="{FF2B5EF4-FFF2-40B4-BE49-F238E27FC236}">
                      <a16:creationId xmlns:a16="http://schemas.microsoft.com/office/drawing/2014/main" id="{C743DBBA-BFDC-4581-BFA6-524C5C790C2A}"/>
                    </a:ext>
                  </a:extLst>
                </p:cNvPr>
                <p:cNvSpPr>
                  <a:spLocks/>
                </p:cNvSpPr>
                <p:nvPr/>
              </p:nvSpPr>
              <p:spPr bwMode="auto">
                <a:xfrm>
                  <a:off x="5527676" y="2513013"/>
                  <a:ext cx="1506538" cy="155575"/>
                </a:xfrm>
                <a:custGeom>
                  <a:avLst/>
                  <a:gdLst>
                    <a:gd name="T0" fmla="*/ 664 w 700"/>
                    <a:gd name="T1" fmla="*/ 73 h 73"/>
                    <a:gd name="T2" fmla="*/ 36 w 700"/>
                    <a:gd name="T3" fmla="*/ 73 h 73"/>
                    <a:gd name="T4" fmla="*/ 0 w 700"/>
                    <a:gd name="T5" fmla="*/ 37 h 73"/>
                    <a:gd name="T6" fmla="*/ 36 w 700"/>
                    <a:gd name="T7" fmla="*/ 0 h 73"/>
                    <a:gd name="T8" fmla="*/ 664 w 700"/>
                    <a:gd name="T9" fmla="*/ 0 h 73"/>
                    <a:gd name="T10" fmla="*/ 700 w 700"/>
                    <a:gd name="T11" fmla="*/ 37 h 73"/>
                    <a:gd name="T12" fmla="*/ 664 w 700"/>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00" h="73">
                      <a:moveTo>
                        <a:pt x="664" y="73"/>
                      </a:moveTo>
                      <a:cubicBezTo>
                        <a:pt x="36" y="73"/>
                        <a:pt x="36" y="73"/>
                        <a:pt x="36" y="73"/>
                      </a:cubicBezTo>
                      <a:cubicBezTo>
                        <a:pt x="16" y="73"/>
                        <a:pt x="0" y="57"/>
                        <a:pt x="0" y="37"/>
                      </a:cubicBezTo>
                      <a:cubicBezTo>
                        <a:pt x="0" y="17"/>
                        <a:pt x="16" y="0"/>
                        <a:pt x="36" y="0"/>
                      </a:cubicBezTo>
                      <a:cubicBezTo>
                        <a:pt x="664" y="0"/>
                        <a:pt x="664" y="0"/>
                        <a:pt x="664" y="0"/>
                      </a:cubicBezTo>
                      <a:cubicBezTo>
                        <a:pt x="684" y="0"/>
                        <a:pt x="700" y="17"/>
                        <a:pt x="700" y="37"/>
                      </a:cubicBezTo>
                      <a:cubicBezTo>
                        <a:pt x="700" y="57"/>
                        <a:pt x="684" y="73"/>
                        <a:pt x="66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Rectangle 29">
                  <a:extLst>
                    <a:ext uri="{FF2B5EF4-FFF2-40B4-BE49-F238E27FC236}">
                      <a16:creationId xmlns:a16="http://schemas.microsoft.com/office/drawing/2014/main" id="{30C0651D-B5DB-404C-8780-F9158F94A2F0}"/>
                    </a:ext>
                  </a:extLst>
                </p:cNvPr>
                <p:cNvSpPr>
                  <a:spLocks noChangeArrowheads="1"/>
                </p:cNvSpPr>
                <p:nvPr/>
              </p:nvSpPr>
              <p:spPr bwMode="auto">
                <a:xfrm>
                  <a:off x="6264276" y="5278438"/>
                  <a:ext cx="37147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Rectangle 30">
                  <a:extLst>
                    <a:ext uri="{FF2B5EF4-FFF2-40B4-BE49-F238E27FC236}">
                      <a16:creationId xmlns:a16="http://schemas.microsoft.com/office/drawing/2014/main" id="{925E157B-4922-449C-885B-0DE022572847}"/>
                    </a:ext>
                  </a:extLst>
                </p:cNvPr>
                <p:cNvSpPr>
                  <a:spLocks noChangeArrowheads="1"/>
                </p:cNvSpPr>
                <p:nvPr/>
              </p:nvSpPr>
              <p:spPr bwMode="auto">
                <a:xfrm>
                  <a:off x="6264276" y="4487863"/>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Rectangle 31">
                  <a:extLst>
                    <a:ext uri="{FF2B5EF4-FFF2-40B4-BE49-F238E27FC236}">
                      <a16:creationId xmlns:a16="http://schemas.microsoft.com/office/drawing/2014/main" id="{D308DC38-EBF2-4822-9AFF-E553846C01D3}"/>
                    </a:ext>
                  </a:extLst>
                </p:cNvPr>
                <p:cNvSpPr>
                  <a:spLocks noChangeArrowheads="1"/>
                </p:cNvSpPr>
                <p:nvPr/>
              </p:nvSpPr>
              <p:spPr bwMode="auto">
                <a:xfrm>
                  <a:off x="6264276" y="4883151"/>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Rectangle 32">
                  <a:extLst>
                    <a:ext uri="{FF2B5EF4-FFF2-40B4-BE49-F238E27FC236}">
                      <a16:creationId xmlns:a16="http://schemas.microsoft.com/office/drawing/2014/main" id="{13A1AC98-ED4B-453D-A28D-B184EB2E01D9}"/>
                    </a:ext>
                  </a:extLst>
                </p:cNvPr>
                <p:cNvSpPr>
                  <a:spLocks noChangeArrowheads="1"/>
                </p:cNvSpPr>
                <p:nvPr/>
              </p:nvSpPr>
              <p:spPr bwMode="auto">
                <a:xfrm>
                  <a:off x="6264276" y="4092576"/>
                  <a:ext cx="37147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74" name="Group 173">
                <a:extLst>
                  <a:ext uri="{FF2B5EF4-FFF2-40B4-BE49-F238E27FC236}">
                    <a16:creationId xmlns:a16="http://schemas.microsoft.com/office/drawing/2014/main" id="{12FD5E4D-B8A5-461C-B206-13F8F482E433}"/>
                  </a:ext>
                </a:extLst>
              </p:cNvPr>
              <p:cNvGrpSpPr/>
              <p:nvPr/>
            </p:nvGrpSpPr>
            <p:grpSpPr>
              <a:xfrm>
                <a:off x="3287619" y="616946"/>
                <a:ext cx="1096952" cy="3570404"/>
                <a:chOff x="7269163" y="719138"/>
                <a:chExt cx="1557338" cy="5068888"/>
              </a:xfrm>
              <a:solidFill>
                <a:schemeClr val="tx1">
                  <a:lumMod val="50000"/>
                  <a:lumOff val="50000"/>
                </a:schemeClr>
              </a:solidFill>
            </p:grpSpPr>
            <p:sp>
              <p:nvSpPr>
                <p:cNvPr id="212" name="Rectangle 33">
                  <a:extLst>
                    <a:ext uri="{FF2B5EF4-FFF2-40B4-BE49-F238E27FC236}">
                      <a16:creationId xmlns:a16="http://schemas.microsoft.com/office/drawing/2014/main" id="{F36589F3-CF9F-416E-B9CD-7137D8CC080D}"/>
                    </a:ext>
                  </a:extLst>
                </p:cNvPr>
                <p:cNvSpPr>
                  <a:spLocks noChangeArrowheads="1"/>
                </p:cNvSpPr>
                <p:nvPr/>
              </p:nvSpPr>
              <p:spPr bwMode="auto">
                <a:xfrm>
                  <a:off x="7269163" y="719138"/>
                  <a:ext cx="1557338" cy="5068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3" name="Freeform 34">
                  <a:extLst>
                    <a:ext uri="{FF2B5EF4-FFF2-40B4-BE49-F238E27FC236}">
                      <a16:creationId xmlns:a16="http://schemas.microsoft.com/office/drawing/2014/main" id="{2932D11C-36D5-41F3-9B7C-FF7DD8D2F634}"/>
                    </a:ext>
                  </a:extLst>
                </p:cNvPr>
                <p:cNvSpPr>
                  <a:spLocks/>
                </p:cNvSpPr>
                <p:nvPr/>
              </p:nvSpPr>
              <p:spPr bwMode="auto">
                <a:xfrm>
                  <a:off x="7269163" y="719138"/>
                  <a:ext cx="1557338" cy="5068888"/>
                </a:xfrm>
                <a:custGeom>
                  <a:avLst/>
                  <a:gdLst>
                    <a:gd name="T0" fmla="*/ 0 w 981"/>
                    <a:gd name="T1" fmla="*/ 3193 h 3193"/>
                    <a:gd name="T2" fmla="*/ 0 w 981"/>
                    <a:gd name="T3" fmla="*/ 0 h 3193"/>
                    <a:gd name="T4" fmla="*/ 981 w 981"/>
                    <a:gd name="T5" fmla="*/ 0 h 3193"/>
                    <a:gd name="T6" fmla="*/ 981 w 981"/>
                    <a:gd name="T7" fmla="*/ 3193 h 3193"/>
                  </a:gdLst>
                  <a:ahLst/>
                  <a:cxnLst>
                    <a:cxn ang="0">
                      <a:pos x="T0" y="T1"/>
                    </a:cxn>
                    <a:cxn ang="0">
                      <a:pos x="T2" y="T3"/>
                    </a:cxn>
                    <a:cxn ang="0">
                      <a:pos x="T4" y="T5"/>
                    </a:cxn>
                    <a:cxn ang="0">
                      <a:pos x="T6" y="T7"/>
                    </a:cxn>
                  </a:cxnLst>
                  <a:rect l="0" t="0" r="r" b="b"/>
                  <a:pathLst>
                    <a:path w="981" h="3193">
                      <a:moveTo>
                        <a:pt x="0" y="3193"/>
                      </a:moveTo>
                      <a:lnTo>
                        <a:pt x="0" y="0"/>
                      </a:lnTo>
                      <a:lnTo>
                        <a:pt x="981" y="0"/>
                      </a:lnTo>
                      <a:lnTo>
                        <a:pt x="981" y="3193"/>
                      </a:lnTo>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4" name="Rectangle 35">
                  <a:extLst>
                    <a:ext uri="{FF2B5EF4-FFF2-40B4-BE49-F238E27FC236}">
                      <a16:creationId xmlns:a16="http://schemas.microsoft.com/office/drawing/2014/main" id="{39CE04FA-E140-404D-834F-EB6921B09FE0}"/>
                    </a:ext>
                  </a:extLst>
                </p:cNvPr>
                <p:cNvSpPr>
                  <a:spLocks noChangeArrowheads="1"/>
                </p:cNvSpPr>
                <p:nvPr/>
              </p:nvSpPr>
              <p:spPr bwMode="auto">
                <a:xfrm>
                  <a:off x="7269163" y="1206501"/>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5" name="Rectangle 36">
                  <a:extLst>
                    <a:ext uri="{FF2B5EF4-FFF2-40B4-BE49-F238E27FC236}">
                      <a16:creationId xmlns:a16="http://schemas.microsoft.com/office/drawing/2014/main" id="{93B6E183-8D2D-4F77-92A7-222A12A3D79F}"/>
                    </a:ext>
                  </a:extLst>
                </p:cNvPr>
                <p:cNvSpPr>
                  <a:spLocks noChangeArrowheads="1"/>
                </p:cNvSpPr>
                <p:nvPr/>
              </p:nvSpPr>
              <p:spPr bwMode="auto">
                <a:xfrm>
                  <a:off x="7269163" y="1776413"/>
                  <a:ext cx="1557338"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6" name="Rectangle 37">
                  <a:extLst>
                    <a:ext uri="{FF2B5EF4-FFF2-40B4-BE49-F238E27FC236}">
                      <a16:creationId xmlns:a16="http://schemas.microsoft.com/office/drawing/2014/main" id="{7B94BBB0-97A2-4FF1-9C4B-D287FB71D530}"/>
                    </a:ext>
                  </a:extLst>
                </p:cNvPr>
                <p:cNvSpPr>
                  <a:spLocks noChangeArrowheads="1"/>
                </p:cNvSpPr>
                <p:nvPr/>
              </p:nvSpPr>
              <p:spPr bwMode="auto">
                <a:xfrm>
                  <a:off x="7269163" y="2343151"/>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7" name="Rectangle 38">
                  <a:extLst>
                    <a:ext uri="{FF2B5EF4-FFF2-40B4-BE49-F238E27FC236}">
                      <a16:creationId xmlns:a16="http://schemas.microsoft.com/office/drawing/2014/main" id="{D5FA2F9B-DFC6-4493-8383-75C7DE0AD65A}"/>
                    </a:ext>
                  </a:extLst>
                </p:cNvPr>
                <p:cNvSpPr>
                  <a:spLocks noChangeArrowheads="1"/>
                </p:cNvSpPr>
                <p:nvPr/>
              </p:nvSpPr>
              <p:spPr bwMode="auto">
                <a:xfrm>
                  <a:off x="7269163" y="2911476"/>
                  <a:ext cx="1557338"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8" name="Rectangle 39">
                  <a:extLst>
                    <a:ext uri="{FF2B5EF4-FFF2-40B4-BE49-F238E27FC236}">
                      <a16:creationId xmlns:a16="http://schemas.microsoft.com/office/drawing/2014/main" id="{6B4F8A77-7C1C-4527-91B4-99B9211EB970}"/>
                    </a:ext>
                  </a:extLst>
                </p:cNvPr>
                <p:cNvSpPr>
                  <a:spLocks noChangeArrowheads="1"/>
                </p:cNvSpPr>
                <p:nvPr/>
              </p:nvSpPr>
              <p:spPr bwMode="auto">
                <a:xfrm>
                  <a:off x="7966076" y="3481388"/>
                  <a:ext cx="86042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9" name="Rectangle 43">
                  <a:extLst>
                    <a:ext uri="{FF2B5EF4-FFF2-40B4-BE49-F238E27FC236}">
                      <a16:creationId xmlns:a16="http://schemas.microsoft.com/office/drawing/2014/main" id="{026BD03D-4369-467A-BAC2-A2ECFDBE2B2A}"/>
                    </a:ext>
                  </a:extLst>
                </p:cNvPr>
                <p:cNvSpPr>
                  <a:spLocks noChangeArrowheads="1"/>
                </p:cNvSpPr>
                <p:nvPr/>
              </p:nvSpPr>
              <p:spPr bwMode="auto">
                <a:xfrm>
                  <a:off x="7966076" y="4049713"/>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0" name="Rectangle 44">
                  <a:extLst>
                    <a:ext uri="{FF2B5EF4-FFF2-40B4-BE49-F238E27FC236}">
                      <a16:creationId xmlns:a16="http://schemas.microsoft.com/office/drawing/2014/main" id="{F1C7F9E5-ED38-4ED7-8B2F-6DFE95230E30}"/>
                    </a:ext>
                  </a:extLst>
                </p:cNvPr>
                <p:cNvSpPr>
                  <a:spLocks noChangeArrowheads="1"/>
                </p:cNvSpPr>
                <p:nvPr/>
              </p:nvSpPr>
              <p:spPr bwMode="auto">
                <a:xfrm>
                  <a:off x="7966076" y="4616451"/>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1" name="Rectangle 45">
                  <a:extLst>
                    <a:ext uri="{FF2B5EF4-FFF2-40B4-BE49-F238E27FC236}">
                      <a16:creationId xmlns:a16="http://schemas.microsoft.com/office/drawing/2014/main" id="{3459CB83-87BB-416A-B773-95804918CE6E}"/>
                    </a:ext>
                  </a:extLst>
                </p:cNvPr>
                <p:cNvSpPr>
                  <a:spLocks noChangeArrowheads="1"/>
                </p:cNvSpPr>
                <p:nvPr/>
              </p:nvSpPr>
              <p:spPr bwMode="auto">
                <a:xfrm>
                  <a:off x="7966076" y="5186363"/>
                  <a:ext cx="36195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75" name="Group 174">
                <a:extLst>
                  <a:ext uri="{FF2B5EF4-FFF2-40B4-BE49-F238E27FC236}">
                    <a16:creationId xmlns:a16="http://schemas.microsoft.com/office/drawing/2014/main" id="{CF8F6B26-AE8E-4CE1-89D1-BD68BC5A054D}"/>
                  </a:ext>
                </a:extLst>
              </p:cNvPr>
              <p:cNvGrpSpPr/>
              <p:nvPr/>
            </p:nvGrpSpPr>
            <p:grpSpPr>
              <a:xfrm>
                <a:off x="1706487" y="2769476"/>
                <a:ext cx="884494" cy="1417874"/>
                <a:chOff x="1355724" y="3775076"/>
                <a:chExt cx="1255713" cy="2012950"/>
              </a:xfrm>
              <a:solidFill>
                <a:schemeClr val="bg1">
                  <a:lumMod val="50000"/>
                </a:schemeClr>
              </a:solidFill>
            </p:grpSpPr>
            <p:sp>
              <p:nvSpPr>
                <p:cNvPr id="201" name="Rectangle 40">
                  <a:extLst>
                    <a:ext uri="{FF2B5EF4-FFF2-40B4-BE49-F238E27FC236}">
                      <a16:creationId xmlns:a16="http://schemas.microsoft.com/office/drawing/2014/main" id="{32DEA764-8F5D-4542-A4EB-324BD1041812}"/>
                    </a:ext>
                  </a:extLst>
                </p:cNvPr>
                <p:cNvSpPr>
                  <a:spLocks noChangeArrowheads="1"/>
                </p:cNvSpPr>
                <p:nvPr/>
              </p:nvSpPr>
              <p:spPr bwMode="auto">
                <a:xfrm>
                  <a:off x="1355724" y="3775076"/>
                  <a:ext cx="1255713" cy="2012950"/>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02" name="Group 201">
                  <a:extLst>
                    <a:ext uri="{FF2B5EF4-FFF2-40B4-BE49-F238E27FC236}">
                      <a16:creationId xmlns:a16="http://schemas.microsoft.com/office/drawing/2014/main" id="{9BFA1448-A1F2-446A-939A-ED3CCA13929E}"/>
                    </a:ext>
                  </a:extLst>
                </p:cNvPr>
                <p:cNvGrpSpPr/>
                <p:nvPr/>
              </p:nvGrpSpPr>
              <p:grpSpPr>
                <a:xfrm>
                  <a:off x="1585912" y="4046538"/>
                  <a:ext cx="795338" cy="1470026"/>
                  <a:chOff x="5238751" y="4046538"/>
                  <a:chExt cx="795338" cy="1470026"/>
                </a:xfrm>
                <a:grpFill/>
              </p:grpSpPr>
              <p:sp>
                <p:nvSpPr>
                  <p:cNvPr id="203" name="Freeform 46">
                    <a:extLst>
                      <a:ext uri="{FF2B5EF4-FFF2-40B4-BE49-F238E27FC236}">
                        <a16:creationId xmlns:a16="http://schemas.microsoft.com/office/drawing/2014/main" id="{B69CD76E-FEC3-46A6-96F2-A9B23073ADA6}"/>
                      </a:ext>
                    </a:extLst>
                  </p:cNvPr>
                  <p:cNvSpPr>
                    <a:spLocks/>
                  </p:cNvSpPr>
                  <p:nvPr/>
                </p:nvSpPr>
                <p:spPr bwMode="auto">
                  <a:xfrm>
                    <a:off x="5238751"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4" name="Freeform 47">
                    <a:extLst>
                      <a:ext uri="{FF2B5EF4-FFF2-40B4-BE49-F238E27FC236}">
                        <a16:creationId xmlns:a16="http://schemas.microsoft.com/office/drawing/2014/main" id="{18A74F9B-784E-4EA2-A5E6-D628D8B89EF1}"/>
                      </a:ext>
                    </a:extLst>
                  </p:cNvPr>
                  <p:cNvSpPr>
                    <a:spLocks/>
                  </p:cNvSpPr>
                  <p:nvPr/>
                </p:nvSpPr>
                <p:spPr bwMode="auto">
                  <a:xfrm>
                    <a:off x="5876926"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5" name="Freeform 48">
                    <a:extLst>
                      <a:ext uri="{FF2B5EF4-FFF2-40B4-BE49-F238E27FC236}">
                        <a16:creationId xmlns:a16="http://schemas.microsoft.com/office/drawing/2014/main" id="{32DE8019-7393-4E87-B975-0FB09D760D42}"/>
                      </a:ext>
                    </a:extLst>
                  </p:cNvPr>
                  <p:cNvSpPr>
                    <a:spLocks/>
                  </p:cNvSpPr>
                  <p:nvPr/>
                </p:nvSpPr>
                <p:spPr bwMode="auto">
                  <a:xfrm>
                    <a:off x="5557838" y="4046538"/>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6" name="Freeform 49">
                    <a:extLst>
                      <a:ext uri="{FF2B5EF4-FFF2-40B4-BE49-F238E27FC236}">
                        <a16:creationId xmlns:a16="http://schemas.microsoft.com/office/drawing/2014/main" id="{9CE78E7E-207E-4AB8-A94A-33F3D59C56AE}"/>
                      </a:ext>
                    </a:extLst>
                  </p:cNvPr>
                  <p:cNvSpPr>
                    <a:spLocks/>
                  </p:cNvSpPr>
                  <p:nvPr/>
                </p:nvSpPr>
                <p:spPr bwMode="auto">
                  <a:xfrm>
                    <a:off x="5238751"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7" name="Freeform 50">
                    <a:extLst>
                      <a:ext uri="{FF2B5EF4-FFF2-40B4-BE49-F238E27FC236}">
                        <a16:creationId xmlns:a16="http://schemas.microsoft.com/office/drawing/2014/main" id="{FB8786ED-4B9B-4A14-B17E-CE1E45724E60}"/>
                      </a:ext>
                    </a:extLst>
                  </p:cNvPr>
                  <p:cNvSpPr>
                    <a:spLocks/>
                  </p:cNvSpPr>
                  <p:nvPr/>
                </p:nvSpPr>
                <p:spPr bwMode="auto">
                  <a:xfrm>
                    <a:off x="5876926"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8" name="Freeform 51">
                    <a:extLst>
                      <a:ext uri="{FF2B5EF4-FFF2-40B4-BE49-F238E27FC236}">
                        <a16:creationId xmlns:a16="http://schemas.microsoft.com/office/drawing/2014/main" id="{0E2D0953-454E-4BE0-9309-5DB478DBC3C6}"/>
                      </a:ext>
                    </a:extLst>
                  </p:cNvPr>
                  <p:cNvSpPr>
                    <a:spLocks/>
                  </p:cNvSpPr>
                  <p:nvPr/>
                </p:nvSpPr>
                <p:spPr bwMode="auto">
                  <a:xfrm>
                    <a:off x="5557838" y="5184776"/>
                    <a:ext cx="157163" cy="331788"/>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9" name="Freeform 52">
                    <a:extLst>
                      <a:ext uri="{FF2B5EF4-FFF2-40B4-BE49-F238E27FC236}">
                        <a16:creationId xmlns:a16="http://schemas.microsoft.com/office/drawing/2014/main" id="{87A5ECB7-B43C-441F-8BDC-565CA7950D0D}"/>
                      </a:ext>
                    </a:extLst>
                  </p:cNvPr>
                  <p:cNvSpPr>
                    <a:spLocks/>
                  </p:cNvSpPr>
                  <p:nvPr/>
                </p:nvSpPr>
                <p:spPr bwMode="auto">
                  <a:xfrm>
                    <a:off x="5238751"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7" y="155"/>
                          <a:pt x="0" y="139"/>
                          <a:pt x="0" y="119"/>
                        </a:cubicBezTo>
                        <a:cubicBezTo>
                          <a:pt x="0" y="36"/>
                          <a:pt x="0" y="36"/>
                          <a:pt x="0" y="36"/>
                        </a:cubicBezTo>
                        <a:cubicBezTo>
                          <a:pt x="0" y="16"/>
                          <a:pt x="17"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0" name="Freeform 53">
                    <a:extLst>
                      <a:ext uri="{FF2B5EF4-FFF2-40B4-BE49-F238E27FC236}">
                        <a16:creationId xmlns:a16="http://schemas.microsoft.com/office/drawing/2014/main" id="{6F6BFD02-4DCF-4DA1-BF09-C7C573157631}"/>
                      </a:ext>
                    </a:extLst>
                  </p:cNvPr>
                  <p:cNvSpPr>
                    <a:spLocks/>
                  </p:cNvSpPr>
                  <p:nvPr/>
                </p:nvSpPr>
                <p:spPr bwMode="auto">
                  <a:xfrm>
                    <a:off x="5876926"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1" name="Freeform 54">
                    <a:extLst>
                      <a:ext uri="{FF2B5EF4-FFF2-40B4-BE49-F238E27FC236}">
                        <a16:creationId xmlns:a16="http://schemas.microsoft.com/office/drawing/2014/main" id="{D25A0CFB-D2F1-4200-95ED-FBF4036E713F}"/>
                      </a:ext>
                    </a:extLst>
                  </p:cNvPr>
                  <p:cNvSpPr>
                    <a:spLocks/>
                  </p:cNvSpPr>
                  <p:nvPr/>
                </p:nvSpPr>
                <p:spPr bwMode="auto">
                  <a:xfrm>
                    <a:off x="5557838" y="4614863"/>
                    <a:ext cx="157163" cy="333375"/>
                  </a:xfrm>
                  <a:custGeom>
                    <a:avLst/>
                    <a:gdLst>
                      <a:gd name="T0" fmla="*/ 37 w 73"/>
                      <a:gd name="T1" fmla="*/ 155 h 155"/>
                      <a:gd name="T2" fmla="*/ 0 w 73"/>
                      <a:gd name="T3" fmla="*/ 119 h 155"/>
                      <a:gd name="T4" fmla="*/ 0 w 73"/>
                      <a:gd name="T5" fmla="*/ 36 h 155"/>
                      <a:gd name="T6" fmla="*/ 37 w 73"/>
                      <a:gd name="T7" fmla="*/ 0 h 155"/>
                      <a:gd name="T8" fmla="*/ 73 w 73"/>
                      <a:gd name="T9" fmla="*/ 36 h 155"/>
                      <a:gd name="T10" fmla="*/ 73 w 73"/>
                      <a:gd name="T11" fmla="*/ 119 h 155"/>
                      <a:gd name="T12" fmla="*/ 37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7" y="155"/>
                        </a:moveTo>
                        <a:cubicBezTo>
                          <a:pt x="16" y="155"/>
                          <a:pt x="0" y="139"/>
                          <a:pt x="0" y="119"/>
                        </a:cubicBezTo>
                        <a:cubicBezTo>
                          <a:pt x="0" y="36"/>
                          <a:pt x="0" y="36"/>
                          <a:pt x="0" y="36"/>
                        </a:cubicBezTo>
                        <a:cubicBezTo>
                          <a:pt x="0" y="16"/>
                          <a:pt x="16" y="0"/>
                          <a:pt x="37" y="0"/>
                        </a:cubicBezTo>
                        <a:cubicBezTo>
                          <a:pt x="57" y="0"/>
                          <a:pt x="73" y="16"/>
                          <a:pt x="73" y="36"/>
                        </a:cubicBezTo>
                        <a:cubicBezTo>
                          <a:pt x="73" y="119"/>
                          <a:pt x="73" y="119"/>
                          <a:pt x="73" y="119"/>
                        </a:cubicBezTo>
                        <a:cubicBezTo>
                          <a:pt x="73" y="139"/>
                          <a:pt x="57" y="155"/>
                          <a:pt x="3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176" name="Group 175">
                <a:extLst>
                  <a:ext uri="{FF2B5EF4-FFF2-40B4-BE49-F238E27FC236}">
                    <a16:creationId xmlns:a16="http://schemas.microsoft.com/office/drawing/2014/main" id="{48097FE7-F549-4225-A964-9F312D988AFD}"/>
                  </a:ext>
                </a:extLst>
              </p:cNvPr>
              <p:cNvGrpSpPr/>
              <p:nvPr/>
            </p:nvGrpSpPr>
            <p:grpSpPr>
              <a:xfrm>
                <a:off x="2841459" y="2214850"/>
                <a:ext cx="937049" cy="1972500"/>
                <a:chOff x="6635751" y="2987676"/>
                <a:chExt cx="1330325" cy="2800350"/>
              </a:xfrm>
              <a:solidFill>
                <a:schemeClr val="tx1">
                  <a:lumMod val="50000"/>
                  <a:lumOff val="50000"/>
                </a:schemeClr>
              </a:solidFill>
            </p:grpSpPr>
            <p:sp>
              <p:nvSpPr>
                <p:cNvPr id="184" name="Rectangle 42">
                  <a:extLst>
                    <a:ext uri="{FF2B5EF4-FFF2-40B4-BE49-F238E27FC236}">
                      <a16:creationId xmlns:a16="http://schemas.microsoft.com/office/drawing/2014/main" id="{F48FA362-9D38-46E3-AD64-1E0AF620A2BE}"/>
                    </a:ext>
                  </a:extLst>
                </p:cNvPr>
                <p:cNvSpPr>
                  <a:spLocks noChangeArrowheads="1"/>
                </p:cNvSpPr>
                <p:nvPr/>
              </p:nvSpPr>
              <p:spPr bwMode="auto">
                <a:xfrm>
                  <a:off x="6635751" y="2987676"/>
                  <a:ext cx="1330325" cy="28003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85" name="Group 184">
                  <a:extLst>
                    <a:ext uri="{FF2B5EF4-FFF2-40B4-BE49-F238E27FC236}">
                      <a16:creationId xmlns:a16="http://schemas.microsoft.com/office/drawing/2014/main" id="{6B01AB29-6971-481A-9022-6C7BCE642B7B}"/>
                    </a:ext>
                  </a:extLst>
                </p:cNvPr>
                <p:cNvGrpSpPr/>
                <p:nvPr/>
              </p:nvGrpSpPr>
              <p:grpSpPr>
                <a:xfrm>
                  <a:off x="6905626" y="3244851"/>
                  <a:ext cx="792162" cy="2325688"/>
                  <a:chOff x="6905626" y="3244851"/>
                  <a:chExt cx="792162" cy="2325688"/>
                </a:xfrm>
                <a:grpFill/>
              </p:grpSpPr>
              <p:sp>
                <p:nvSpPr>
                  <p:cNvPr id="186" name="Freeform 56">
                    <a:extLst>
                      <a:ext uri="{FF2B5EF4-FFF2-40B4-BE49-F238E27FC236}">
                        <a16:creationId xmlns:a16="http://schemas.microsoft.com/office/drawing/2014/main" id="{CCF1FAD8-872F-4153-9758-AC7E04B1AA51}"/>
                      </a:ext>
                    </a:extLst>
                  </p:cNvPr>
                  <p:cNvSpPr>
                    <a:spLocks/>
                  </p:cNvSpPr>
                  <p:nvPr/>
                </p:nvSpPr>
                <p:spPr bwMode="auto">
                  <a:xfrm>
                    <a:off x="6905626" y="4241801"/>
                    <a:ext cx="157163" cy="331788"/>
                  </a:xfrm>
                  <a:custGeom>
                    <a:avLst/>
                    <a:gdLst>
                      <a:gd name="T0" fmla="*/ 36 w 73"/>
                      <a:gd name="T1" fmla="*/ 155 h 155"/>
                      <a:gd name="T2" fmla="*/ 0 w 73"/>
                      <a:gd name="T3" fmla="*/ 119 h 155"/>
                      <a:gd name="T4" fmla="*/ 0 w 73"/>
                      <a:gd name="T5" fmla="*/ 36 h 155"/>
                      <a:gd name="T6" fmla="*/ 36 w 73"/>
                      <a:gd name="T7" fmla="*/ 0 h 155"/>
                      <a:gd name="T8" fmla="*/ 73 w 73"/>
                      <a:gd name="T9" fmla="*/ 36 h 155"/>
                      <a:gd name="T10" fmla="*/ 73 w 73"/>
                      <a:gd name="T11" fmla="*/ 119 h 155"/>
                      <a:gd name="T12" fmla="*/ 36 w 73"/>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3" h="155">
                        <a:moveTo>
                          <a:pt x="36" y="155"/>
                        </a:moveTo>
                        <a:cubicBezTo>
                          <a:pt x="16" y="155"/>
                          <a:pt x="0" y="139"/>
                          <a:pt x="0" y="119"/>
                        </a:cubicBezTo>
                        <a:cubicBezTo>
                          <a:pt x="0" y="36"/>
                          <a:pt x="0" y="36"/>
                          <a:pt x="0" y="36"/>
                        </a:cubicBezTo>
                        <a:cubicBezTo>
                          <a:pt x="0" y="16"/>
                          <a:pt x="16" y="0"/>
                          <a:pt x="36" y="0"/>
                        </a:cubicBezTo>
                        <a:cubicBezTo>
                          <a:pt x="56" y="0"/>
                          <a:pt x="73" y="16"/>
                          <a:pt x="73" y="36"/>
                        </a:cubicBezTo>
                        <a:cubicBezTo>
                          <a:pt x="73" y="119"/>
                          <a:pt x="73" y="119"/>
                          <a:pt x="73" y="119"/>
                        </a:cubicBezTo>
                        <a:cubicBezTo>
                          <a:pt x="73"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7" name="Freeform 57">
                    <a:extLst>
                      <a:ext uri="{FF2B5EF4-FFF2-40B4-BE49-F238E27FC236}">
                        <a16:creationId xmlns:a16="http://schemas.microsoft.com/office/drawing/2014/main" id="{F693F4A6-EFB7-4EAA-9266-46887539B5D8}"/>
                      </a:ext>
                    </a:extLst>
                  </p:cNvPr>
                  <p:cNvSpPr>
                    <a:spLocks/>
                  </p:cNvSpPr>
                  <p:nvPr/>
                </p:nvSpPr>
                <p:spPr bwMode="auto">
                  <a:xfrm>
                    <a:off x="7542213" y="4241801"/>
                    <a:ext cx="155575" cy="331788"/>
                  </a:xfrm>
                  <a:custGeom>
                    <a:avLst/>
                    <a:gdLst>
                      <a:gd name="T0" fmla="*/ 36 w 72"/>
                      <a:gd name="T1" fmla="*/ 155 h 155"/>
                      <a:gd name="T2" fmla="*/ 0 w 72"/>
                      <a:gd name="T3" fmla="*/ 119 h 155"/>
                      <a:gd name="T4" fmla="*/ 0 w 72"/>
                      <a:gd name="T5" fmla="*/ 36 h 155"/>
                      <a:gd name="T6" fmla="*/ 36 w 72"/>
                      <a:gd name="T7" fmla="*/ 0 h 155"/>
                      <a:gd name="T8" fmla="*/ 72 w 72"/>
                      <a:gd name="T9" fmla="*/ 36 h 155"/>
                      <a:gd name="T10" fmla="*/ 72 w 72"/>
                      <a:gd name="T11" fmla="*/ 119 h 155"/>
                      <a:gd name="T12" fmla="*/ 36 w 72"/>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2" h="155">
                        <a:moveTo>
                          <a:pt x="36" y="155"/>
                        </a:moveTo>
                        <a:cubicBezTo>
                          <a:pt x="16" y="155"/>
                          <a:pt x="0" y="139"/>
                          <a:pt x="0" y="119"/>
                        </a:cubicBezTo>
                        <a:cubicBezTo>
                          <a:pt x="0" y="36"/>
                          <a:pt x="0" y="36"/>
                          <a:pt x="0" y="36"/>
                        </a:cubicBezTo>
                        <a:cubicBezTo>
                          <a:pt x="0" y="16"/>
                          <a:pt x="16" y="0"/>
                          <a:pt x="36" y="0"/>
                        </a:cubicBezTo>
                        <a:cubicBezTo>
                          <a:pt x="56" y="0"/>
                          <a:pt x="72" y="16"/>
                          <a:pt x="72" y="36"/>
                        </a:cubicBezTo>
                        <a:cubicBezTo>
                          <a:pt x="72" y="119"/>
                          <a:pt x="72" y="119"/>
                          <a:pt x="72" y="119"/>
                        </a:cubicBezTo>
                        <a:cubicBezTo>
                          <a:pt x="72"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Freeform 58">
                    <a:extLst>
                      <a:ext uri="{FF2B5EF4-FFF2-40B4-BE49-F238E27FC236}">
                        <a16:creationId xmlns:a16="http://schemas.microsoft.com/office/drawing/2014/main" id="{A78AE1E3-FDAD-49A7-B3F6-B52016AFA271}"/>
                      </a:ext>
                    </a:extLst>
                  </p:cNvPr>
                  <p:cNvSpPr>
                    <a:spLocks/>
                  </p:cNvSpPr>
                  <p:nvPr/>
                </p:nvSpPr>
                <p:spPr bwMode="auto">
                  <a:xfrm>
                    <a:off x="7224713" y="4241801"/>
                    <a:ext cx="153988" cy="331788"/>
                  </a:xfrm>
                  <a:custGeom>
                    <a:avLst/>
                    <a:gdLst>
                      <a:gd name="T0" fmla="*/ 36 w 72"/>
                      <a:gd name="T1" fmla="*/ 155 h 155"/>
                      <a:gd name="T2" fmla="*/ 0 w 72"/>
                      <a:gd name="T3" fmla="*/ 119 h 155"/>
                      <a:gd name="T4" fmla="*/ 0 w 72"/>
                      <a:gd name="T5" fmla="*/ 36 h 155"/>
                      <a:gd name="T6" fmla="*/ 36 w 72"/>
                      <a:gd name="T7" fmla="*/ 0 h 155"/>
                      <a:gd name="T8" fmla="*/ 72 w 72"/>
                      <a:gd name="T9" fmla="*/ 36 h 155"/>
                      <a:gd name="T10" fmla="*/ 72 w 72"/>
                      <a:gd name="T11" fmla="*/ 119 h 155"/>
                      <a:gd name="T12" fmla="*/ 36 w 72"/>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72" h="155">
                        <a:moveTo>
                          <a:pt x="36" y="155"/>
                        </a:moveTo>
                        <a:cubicBezTo>
                          <a:pt x="16" y="155"/>
                          <a:pt x="0" y="139"/>
                          <a:pt x="0" y="119"/>
                        </a:cubicBezTo>
                        <a:cubicBezTo>
                          <a:pt x="0" y="36"/>
                          <a:pt x="0" y="36"/>
                          <a:pt x="0" y="36"/>
                        </a:cubicBezTo>
                        <a:cubicBezTo>
                          <a:pt x="0" y="16"/>
                          <a:pt x="16" y="0"/>
                          <a:pt x="36" y="0"/>
                        </a:cubicBezTo>
                        <a:cubicBezTo>
                          <a:pt x="56" y="0"/>
                          <a:pt x="72" y="16"/>
                          <a:pt x="72" y="36"/>
                        </a:cubicBezTo>
                        <a:cubicBezTo>
                          <a:pt x="72" y="119"/>
                          <a:pt x="72" y="119"/>
                          <a:pt x="72" y="119"/>
                        </a:cubicBezTo>
                        <a:cubicBezTo>
                          <a:pt x="72" y="139"/>
                          <a:pt x="56" y="155"/>
                          <a:pt x="3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Freeform 59">
                    <a:extLst>
                      <a:ext uri="{FF2B5EF4-FFF2-40B4-BE49-F238E27FC236}">
                        <a16:creationId xmlns:a16="http://schemas.microsoft.com/office/drawing/2014/main" id="{C7EF4C9D-7300-443C-B95B-F8DD8A81898E}"/>
                      </a:ext>
                    </a:extLst>
                  </p:cNvPr>
                  <p:cNvSpPr>
                    <a:spLocks/>
                  </p:cNvSpPr>
                  <p:nvPr/>
                </p:nvSpPr>
                <p:spPr bwMode="auto">
                  <a:xfrm>
                    <a:off x="6905626" y="324485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60">
                    <a:extLst>
                      <a:ext uri="{FF2B5EF4-FFF2-40B4-BE49-F238E27FC236}">
                        <a16:creationId xmlns:a16="http://schemas.microsoft.com/office/drawing/2014/main" id="{93AA8665-14A0-4620-953D-47214FE6D7B9}"/>
                      </a:ext>
                    </a:extLst>
                  </p:cNvPr>
                  <p:cNvSpPr>
                    <a:spLocks/>
                  </p:cNvSpPr>
                  <p:nvPr/>
                </p:nvSpPr>
                <p:spPr bwMode="auto">
                  <a:xfrm>
                    <a:off x="7542213" y="3244851"/>
                    <a:ext cx="155575"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1" name="Freeform 61">
                    <a:extLst>
                      <a:ext uri="{FF2B5EF4-FFF2-40B4-BE49-F238E27FC236}">
                        <a16:creationId xmlns:a16="http://schemas.microsoft.com/office/drawing/2014/main" id="{D15DB918-02A4-47A6-8560-66339923B650}"/>
                      </a:ext>
                    </a:extLst>
                  </p:cNvPr>
                  <p:cNvSpPr>
                    <a:spLocks/>
                  </p:cNvSpPr>
                  <p:nvPr/>
                </p:nvSpPr>
                <p:spPr bwMode="auto">
                  <a:xfrm>
                    <a:off x="7224713" y="3244851"/>
                    <a:ext cx="153988"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2" name="Freeform 62">
                    <a:extLst>
                      <a:ext uri="{FF2B5EF4-FFF2-40B4-BE49-F238E27FC236}">
                        <a16:creationId xmlns:a16="http://schemas.microsoft.com/office/drawing/2014/main" id="{066108AD-7103-4C63-84A6-0B713A4D1C93}"/>
                      </a:ext>
                    </a:extLst>
                  </p:cNvPr>
                  <p:cNvSpPr>
                    <a:spLocks/>
                  </p:cNvSpPr>
                  <p:nvPr/>
                </p:nvSpPr>
                <p:spPr bwMode="auto">
                  <a:xfrm>
                    <a:off x="6905626" y="374332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3" name="Freeform 63">
                    <a:extLst>
                      <a:ext uri="{FF2B5EF4-FFF2-40B4-BE49-F238E27FC236}">
                        <a16:creationId xmlns:a16="http://schemas.microsoft.com/office/drawing/2014/main" id="{D0C0EFE2-4AD7-4B89-A86F-4D5105F6633E}"/>
                      </a:ext>
                    </a:extLst>
                  </p:cNvPr>
                  <p:cNvSpPr>
                    <a:spLocks/>
                  </p:cNvSpPr>
                  <p:nvPr/>
                </p:nvSpPr>
                <p:spPr bwMode="auto">
                  <a:xfrm>
                    <a:off x="7542213" y="3743326"/>
                    <a:ext cx="155575"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4" name="Freeform 64">
                    <a:extLst>
                      <a:ext uri="{FF2B5EF4-FFF2-40B4-BE49-F238E27FC236}">
                        <a16:creationId xmlns:a16="http://schemas.microsoft.com/office/drawing/2014/main" id="{E7EBC470-4EBC-4804-B132-14CF0255D161}"/>
                      </a:ext>
                    </a:extLst>
                  </p:cNvPr>
                  <p:cNvSpPr>
                    <a:spLocks/>
                  </p:cNvSpPr>
                  <p:nvPr/>
                </p:nvSpPr>
                <p:spPr bwMode="auto">
                  <a:xfrm>
                    <a:off x="7224713" y="3743326"/>
                    <a:ext cx="153988"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5" name="Freeform 65">
                    <a:extLst>
                      <a:ext uri="{FF2B5EF4-FFF2-40B4-BE49-F238E27FC236}">
                        <a16:creationId xmlns:a16="http://schemas.microsoft.com/office/drawing/2014/main" id="{9468FD93-A830-4C18-86B7-1CDDA4950ADC}"/>
                      </a:ext>
                    </a:extLst>
                  </p:cNvPr>
                  <p:cNvSpPr>
                    <a:spLocks/>
                  </p:cNvSpPr>
                  <p:nvPr/>
                </p:nvSpPr>
                <p:spPr bwMode="auto">
                  <a:xfrm>
                    <a:off x="6905626" y="5235576"/>
                    <a:ext cx="157163" cy="334963"/>
                  </a:xfrm>
                  <a:custGeom>
                    <a:avLst/>
                    <a:gdLst>
                      <a:gd name="T0" fmla="*/ 36 w 73"/>
                      <a:gd name="T1" fmla="*/ 156 h 156"/>
                      <a:gd name="T2" fmla="*/ 0 w 73"/>
                      <a:gd name="T3" fmla="*/ 119 h 156"/>
                      <a:gd name="T4" fmla="*/ 0 w 73"/>
                      <a:gd name="T5" fmla="*/ 37 h 156"/>
                      <a:gd name="T6" fmla="*/ 36 w 73"/>
                      <a:gd name="T7" fmla="*/ 0 h 156"/>
                      <a:gd name="T8" fmla="*/ 73 w 73"/>
                      <a:gd name="T9" fmla="*/ 37 h 156"/>
                      <a:gd name="T10" fmla="*/ 73 w 73"/>
                      <a:gd name="T11" fmla="*/ 119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39"/>
                          <a:pt x="0" y="119"/>
                        </a:cubicBezTo>
                        <a:cubicBezTo>
                          <a:pt x="0" y="37"/>
                          <a:pt x="0" y="37"/>
                          <a:pt x="0" y="37"/>
                        </a:cubicBezTo>
                        <a:cubicBezTo>
                          <a:pt x="0" y="16"/>
                          <a:pt x="16" y="0"/>
                          <a:pt x="36" y="0"/>
                        </a:cubicBezTo>
                        <a:cubicBezTo>
                          <a:pt x="56" y="0"/>
                          <a:pt x="73" y="16"/>
                          <a:pt x="73" y="37"/>
                        </a:cubicBezTo>
                        <a:cubicBezTo>
                          <a:pt x="73" y="119"/>
                          <a:pt x="73" y="119"/>
                          <a:pt x="73" y="119"/>
                        </a:cubicBezTo>
                        <a:cubicBezTo>
                          <a:pt x="73"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6" name="Freeform 66">
                    <a:extLst>
                      <a:ext uri="{FF2B5EF4-FFF2-40B4-BE49-F238E27FC236}">
                        <a16:creationId xmlns:a16="http://schemas.microsoft.com/office/drawing/2014/main" id="{9A8D9D0D-3F97-4B21-A116-CC3A5B02C73F}"/>
                      </a:ext>
                    </a:extLst>
                  </p:cNvPr>
                  <p:cNvSpPr>
                    <a:spLocks/>
                  </p:cNvSpPr>
                  <p:nvPr/>
                </p:nvSpPr>
                <p:spPr bwMode="auto">
                  <a:xfrm>
                    <a:off x="7542213" y="5235576"/>
                    <a:ext cx="155575"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7" name="Freeform 67">
                    <a:extLst>
                      <a:ext uri="{FF2B5EF4-FFF2-40B4-BE49-F238E27FC236}">
                        <a16:creationId xmlns:a16="http://schemas.microsoft.com/office/drawing/2014/main" id="{4B681FFF-4E25-4310-99C0-E7C5DC104E3F}"/>
                      </a:ext>
                    </a:extLst>
                  </p:cNvPr>
                  <p:cNvSpPr>
                    <a:spLocks/>
                  </p:cNvSpPr>
                  <p:nvPr/>
                </p:nvSpPr>
                <p:spPr bwMode="auto">
                  <a:xfrm>
                    <a:off x="7224713" y="5235576"/>
                    <a:ext cx="153988" cy="334963"/>
                  </a:xfrm>
                  <a:custGeom>
                    <a:avLst/>
                    <a:gdLst>
                      <a:gd name="T0" fmla="*/ 36 w 72"/>
                      <a:gd name="T1" fmla="*/ 156 h 156"/>
                      <a:gd name="T2" fmla="*/ 0 w 72"/>
                      <a:gd name="T3" fmla="*/ 119 h 156"/>
                      <a:gd name="T4" fmla="*/ 0 w 72"/>
                      <a:gd name="T5" fmla="*/ 37 h 156"/>
                      <a:gd name="T6" fmla="*/ 36 w 72"/>
                      <a:gd name="T7" fmla="*/ 0 h 156"/>
                      <a:gd name="T8" fmla="*/ 72 w 72"/>
                      <a:gd name="T9" fmla="*/ 37 h 156"/>
                      <a:gd name="T10" fmla="*/ 72 w 72"/>
                      <a:gd name="T11" fmla="*/ 119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39"/>
                          <a:pt x="0" y="119"/>
                        </a:cubicBezTo>
                        <a:cubicBezTo>
                          <a:pt x="0" y="37"/>
                          <a:pt x="0" y="37"/>
                          <a:pt x="0" y="37"/>
                        </a:cubicBezTo>
                        <a:cubicBezTo>
                          <a:pt x="0" y="16"/>
                          <a:pt x="16" y="0"/>
                          <a:pt x="36" y="0"/>
                        </a:cubicBezTo>
                        <a:cubicBezTo>
                          <a:pt x="56" y="0"/>
                          <a:pt x="72" y="16"/>
                          <a:pt x="72" y="37"/>
                        </a:cubicBezTo>
                        <a:cubicBezTo>
                          <a:pt x="72" y="119"/>
                          <a:pt x="72" y="119"/>
                          <a:pt x="72" y="119"/>
                        </a:cubicBezTo>
                        <a:cubicBezTo>
                          <a:pt x="72" y="139"/>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8" name="Freeform 68">
                    <a:extLst>
                      <a:ext uri="{FF2B5EF4-FFF2-40B4-BE49-F238E27FC236}">
                        <a16:creationId xmlns:a16="http://schemas.microsoft.com/office/drawing/2014/main" id="{9E40129E-DAC6-4A74-A348-C813A3E52E31}"/>
                      </a:ext>
                    </a:extLst>
                  </p:cNvPr>
                  <p:cNvSpPr>
                    <a:spLocks/>
                  </p:cNvSpPr>
                  <p:nvPr/>
                </p:nvSpPr>
                <p:spPr bwMode="auto">
                  <a:xfrm>
                    <a:off x="6905626" y="4737101"/>
                    <a:ext cx="157163" cy="334963"/>
                  </a:xfrm>
                  <a:custGeom>
                    <a:avLst/>
                    <a:gdLst>
                      <a:gd name="T0" fmla="*/ 36 w 73"/>
                      <a:gd name="T1" fmla="*/ 156 h 156"/>
                      <a:gd name="T2" fmla="*/ 0 w 73"/>
                      <a:gd name="T3" fmla="*/ 120 h 156"/>
                      <a:gd name="T4" fmla="*/ 0 w 73"/>
                      <a:gd name="T5" fmla="*/ 37 h 156"/>
                      <a:gd name="T6" fmla="*/ 36 w 73"/>
                      <a:gd name="T7" fmla="*/ 0 h 156"/>
                      <a:gd name="T8" fmla="*/ 73 w 73"/>
                      <a:gd name="T9" fmla="*/ 37 h 156"/>
                      <a:gd name="T10" fmla="*/ 73 w 73"/>
                      <a:gd name="T11" fmla="*/ 120 h 156"/>
                      <a:gd name="T12" fmla="*/ 36 w 73"/>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3" h="156">
                        <a:moveTo>
                          <a:pt x="36" y="156"/>
                        </a:moveTo>
                        <a:cubicBezTo>
                          <a:pt x="16" y="156"/>
                          <a:pt x="0" y="140"/>
                          <a:pt x="0" y="120"/>
                        </a:cubicBezTo>
                        <a:cubicBezTo>
                          <a:pt x="0" y="37"/>
                          <a:pt x="0" y="37"/>
                          <a:pt x="0" y="37"/>
                        </a:cubicBezTo>
                        <a:cubicBezTo>
                          <a:pt x="0" y="17"/>
                          <a:pt x="16" y="0"/>
                          <a:pt x="36" y="0"/>
                        </a:cubicBezTo>
                        <a:cubicBezTo>
                          <a:pt x="56" y="0"/>
                          <a:pt x="73" y="17"/>
                          <a:pt x="73" y="37"/>
                        </a:cubicBezTo>
                        <a:cubicBezTo>
                          <a:pt x="73" y="120"/>
                          <a:pt x="73" y="120"/>
                          <a:pt x="73" y="120"/>
                        </a:cubicBezTo>
                        <a:cubicBezTo>
                          <a:pt x="73"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9" name="Freeform 69">
                    <a:extLst>
                      <a:ext uri="{FF2B5EF4-FFF2-40B4-BE49-F238E27FC236}">
                        <a16:creationId xmlns:a16="http://schemas.microsoft.com/office/drawing/2014/main" id="{060537A1-8C8C-40FE-8CD8-6B5D3E1E0AFE}"/>
                      </a:ext>
                    </a:extLst>
                  </p:cNvPr>
                  <p:cNvSpPr>
                    <a:spLocks/>
                  </p:cNvSpPr>
                  <p:nvPr/>
                </p:nvSpPr>
                <p:spPr bwMode="auto">
                  <a:xfrm>
                    <a:off x="7542213" y="4737101"/>
                    <a:ext cx="155575"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0" name="Freeform 70">
                    <a:extLst>
                      <a:ext uri="{FF2B5EF4-FFF2-40B4-BE49-F238E27FC236}">
                        <a16:creationId xmlns:a16="http://schemas.microsoft.com/office/drawing/2014/main" id="{7EEC9D3A-EF9A-4BDA-8347-DD9F541418EC}"/>
                      </a:ext>
                    </a:extLst>
                  </p:cNvPr>
                  <p:cNvSpPr>
                    <a:spLocks/>
                  </p:cNvSpPr>
                  <p:nvPr/>
                </p:nvSpPr>
                <p:spPr bwMode="auto">
                  <a:xfrm>
                    <a:off x="7224713" y="4737101"/>
                    <a:ext cx="153988" cy="334963"/>
                  </a:xfrm>
                  <a:custGeom>
                    <a:avLst/>
                    <a:gdLst>
                      <a:gd name="T0" fmla="*/ 36 w 72"/>
                      <a:gd name="T1" fmla="*/ 156 h 156"/>
                      <a:gd name="T2" fmla="*/ 0 w 72"/>
                      <a:gd name="T3" fmla="*/ 120 h 156"/>
                      <a:gd name="T4" fmla="*/ 0 w 72"/>
                      <a:gd name="T5" fmla="*/ 37 h 156"/>
                      <a:gd name="T6" fmla="*/ 36 w 72"/>
                      <a:gd name="T7" fmla="*/ 0 h 156"/>
                      <a:gd name="T8" fmla="*/ 72 w 72"/>
                      <a:gd name="T9" fmla="*/ 37 h 156"/>
                      <a:gd name="T10" fmla="*/ 72 w 72"/>
                      <a:gd name="T11" fmla="*/ 120 h 156"/>
                      <a:gd name="T12" fmla="*/ 36 w 7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72" h="156">
                        <a:moveTo>
                          <a:pt x="36" y="156"/>
                        </a:moveTo>
                        <a:cubicBezTo>
                          <a:pt x="16" y="156"/>
                          <a:pt x="0" y="140"/>
                          <a:pt x="0" y="120"/>
                        </a:cubicBezTo>
                        <a:cubicBezTo>
                          <a:pt x="0" y="37"/>
                          <a:pt x="0" y="37"/>
                          <a:pt x="0" y="37"/>
                        </a:cubicBezTo>
                        <a:cubicBezTo>
                          <a:pt x="0" y="17"/>
                          <a:pt x="16" y="0"/>
                          <a:pt x="36" y="0"/>
                        </a:cubicBezTo>
                        <a:cubicBezTo>
                          <a:pt x="56" y="0"/>
                          <a:pt x="72" y="17"/>
                          <a:pt x="72" y="37"/>
                        </a:cubicBezTo>
                        <a:cubicBezTo>
                          <a:pt x="72" y="120"/>
                          <a:pt x="72" y="120"/>
                          <a:pt x="72" y="120"/>
                        </a:cubicBezTo>
                        <a:cubicBezTo>
                          <a:pt x="72" y="140"/>
                          <a:pt x="56" y="156"/>
                          <a:pt x="3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177" name="Group 176">
                <a:extLst>
                  <a:ext uri="{FF2B5EF4-FFF2-40B4-BE49-F238E27FC236}">
                    <a16:creationId xmlns:a16="http://schemas.microsoft.com/office/drawing/2014/main" id="{50E4D024-6C74-4DF9-8009-CFDA3528271E}"/>
                  </a:ext>
                </a:extLst>
              </p:cNvPr>
              <p:cNvGrpSpPr/>
              <p:nvPr/>
            </p:nvGrpSpPr>
            <p:grpSpPr>
              <a:xfrm>
                <a:off x="4033457" y="2815322"/>
                <a:ext cx="981777" cy="1372028"/>
                <a:chOff x="8328026" y="3840163"/>
                <a:chExt cx="1393825" cy="1947863"/>
              </a:xfrm>
              <a:solidFill>
                <a:schemeClr val="bg1">
                  <a:lumMod val="50000"/>
                </a:schemeClr>
              </a:solidFill>
            </p:grpSpPr>
            <p:sp>
              <p:nvSpPr>
                <p:cNvPr id="178" name="Rectangle 41">
                  <a:extLst>
                    <a:ext uri="{FF2B5EF4-FFF2-40B4-BE49-F238E27FC236}">
                      <a16:creationId xmlns:a16="http://schemas.microsoft.com/office/drawing/2014/main" id="{9DFD3419-E8BB-4050-A4B2-0E82F0BB559F}"/>
                    </a:ext>
                  </a:extLst>
                </p:cNvPr>
                <p:cNvSpPr>
                  <a:spLocks noChangeArrowheads="1"/>
                </p:cNvSpPr>
                <p:nvPr/>
              </p:nvSpPr>
              <p:spPr bwMode="auto">
                <a:xfrm>
                  <a:off x="8328026" y="3840163"/>
                  <a:ext cx="1393825" cy="1947863"/>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79" name="Group 178">
                  <a:extLst>
                    <a:ext uri="{FF2B5EF4-FFF2-40B4-BE49-F238E27FC236}">
                      <a16:creationId xmlns:a16="http://schemas.microsoft.com/office/drawing/2014/main" id="{A6B11728-E8A2-43DC-837E-44627B02E2D2}"/>
                    </a:ext>
                  </a:extLst>
                </p:cNvPr>
                <p:cNvGrpSpPr/>
                <p:nvPr/>
              </p:nvGrpSpPr>
              <p:grpSpPr>
                <a:xfrm>
                  <a:off x="8472488" y="4346576"/>
                  <a:ext cx="1104900" cy="1241425"/>
                  <a:chOff x="8472488" y="4346576"/>
                  <a:chExt cx="1104900" cy="1241425"/>
                </a:xfrm>
                <a:grpFill/>
              </p:grpSpPr>
              <p:sp>
                <p:nvSpPr>
                  <p:cNvPr id="180" name="Rectangle 71">
                    <a:extLst>
                      <a:ext uri="{FF2B5EF4-FFF2-40B4-BE49-F238E27FC236}">
                        <a16:creationId xmlns:a16="http://schemas.microsoft.com/office/drawing/2014/main" id="{99B3E48D-F439-4FC3-8874-456CC9A35276}"/>
                      </a:ext>
                    </a:extLst>
                  </p:cNvPr>
                  <p:cNvSpPr>
                    <a:spLocks noChangeArrowheads="1"/>
                  </p:cNvSpPr>
                  <p:nvPr/>
                </p:nvSpPr>
                <p:spPr bwMode="auto">
                  <a:xfrm>
                    <a:off x="8472488" y="5430838"/>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81" name="Rectangle 72">
                    <a:extLst>
                      <a:ext uri="{FF2B5EF4-FFF2-40B4-BE49-F238E27FC236}">
                        <a16:creationId xmlns:a16="http://schemas.microsoft.com/office/drawing/2014/main" id="{ED656363-BAF0-4D3B-ABB7-47A1C29CC55E}"/>
                      </a:ext>
                    </a:extLst>
                  </p:cNvPr>
                  <p:cNvSpPr>
                    <a:spLocks noChangeArrowheads="1"/>
                  </p:cNvSpPr>
                  <p:nvPr/>
                </p:nvSpPr>
                <p:spPr bwMode="auto">
                  <a:xfrm>
                    <a:off x="8472488" y="5068888"/>
                    <a:ext cx="1104900" cy="155575"/>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82" name="Rectangle 73">
                    <a:extLst>
                      <a:ext uri="{FF2B5EF4-FFF2-40B4-BE49-F238E27FC236}">
                        <a16:creationId xmlns:a16="http://schemas.microsoft.com/office/drawing/2014/main" id="{222A82B3-AA74-45D4-B56F-97AE1AB4AFE6}"/>
                      </a:ext>
                    </a:extLst>
                  </p:cNvPr>
                  <p:cNvSpPr>
                    <a:spLocks noChangeArrowheads="1"/>
                  </p:cNvSpPr>
                  <p:nvPr/>
                </p:nvSpPr>
                <p:spPr bwMode="auto">
                  <a:xfrm>
                    <a:off x="8472488" y="4706938"/>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83" name="Rectangle 74">
                    <a:extLst>
                      <a:ext uri="{FF2B5EF4-FFF2-40B4-BE49-F238E27FC236}">
                        <a16:creationId xmlns:a16="http://schemas.microsoft.com/office/drawing/2014/main" id="{C1ACFAEF-63CC-42DF-A375-EDD38CA5EB9F}"/>
                      </a:ext>
                    </a:extLst>
                  </p:cNvPr>
                  <p:cNvSpPr>
                    <a:spLocks noChangeArrowheads="1"/>
                  </p:cNvSpPr>
                  <p:nvPr/>
                </p:nvSpPr>
                <p:spPr bwMode="auto">
                  <a:xfrm>
                    <a:off x="8472488" y="4346576"/>
                    <a:ext cx="1104900" cy="157163"/>
                  </a:xfrm>
                  <a:prstGeom prst="rect">
                    <a:avLst/>
                  </a:pr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grpSp>
      <p:grpSp>
        <p:nvGrpSpPr>
          <p:cNvPr id="86" name="Group 85">
            <a:extLst>
              <a:ext uri="{FF2B5EF4-FFF2-40B4-BE49-F238E27FC236}">
                <a16:creationId xmlns:a16="http://schemas.microsoft.com/office/drawing/2014/main" id="{690AD03A-1767-4966-BBE0-CB25CDD03C2B}"/>
              </a:ext>
            </a:extLst>
          </p:cNvPr>
          <p:cNvGrpSpPr/>
          <p:nvPr/>
        </p:nvGrpSpPr>
        <p:grpSpPr>
          <a:xfrm>
            <a:off x="2465179" y="5661248"/>
            <a:ext cx="7440571" cy="1173310"/>
            <a:chOff x="2465179" y="5246915"/>
            <a:chExt cx="7440571" cy="1173310"/>
          </a:xfrm>
        </p:grpSpPr>
        <p:sp>
          <p:nvSpPr>
            <p:cNvPr id="83" name="Freeform: Shape 82">
              <a:extLst>
                <a:ext uri="{FF2B5EF4-FFF2-40B4-BE49-F238E27FC236}">
                  <a16:creationId xmlns:a16="http://schemas.microsoft.com/office/drawing/2014/main" id="{5D7E1C7A-8A18-464F-A5D1-1E94F72A9082}"/>
                </a:ext>
              </a:extLst>
            </p:cNvPr>
            <p:cNvSpPr/>
            <p:nvPr/>
          </p:nvSpPr>
          <p:spPr>
            <a:xfrm>
              <a:off x="2465179" y="5246915"/>
              <a:ext cx="3782971" cy="1020906"/>
            </a:xfrm>
            <a:custGeom>
              <a:avLst/>
              <a:gdLst>
                <a:gd name="connsiteX0" fmla="*/ 1383305 w 3341916"/>
                <a:gd name="connsiteY0" fmla="*/ 0 h 901879"/>
                <a:gd name="connsiteX1" fmla="*/ 1733611 w 3341916"/>
                <a:gd name="connsiteY1" fmla="*/ 232198 h 901879"/>
                <a:gd name="connsiteX2" fmla="*/ 1741220 w 3341916"/>
                <a:gd name="connsiteY2" fmla="*/ 269890 h 901879"/>
                <a:gd name="connsiteX3" fmla="*/ 1764002 w 3341916"/>
                <a:gd name="connsiteY3" fmla="*/ 257524 h 901879"/>
                <a:gd name="connsiteX4" fmla="*/ 1861458 w 3341916"/>
                <a:gd name="connsiteY4" fmla="*/ 237849 h 901879"/>
                <a:gd name="connsiteX5" fmla="*/ 1958914 w 3341916"/>
                <a:gd name="connsiteY5" fmla="*/ 257524 h 901879"/>
                <a:gd name="connsiteX6" fmla="*/ 1992176 w 3341916"/>
                <a:gd name="connsiteY6" fmla="*/ 275578 h 901879"/>
                <a:gd name="connsiteX7" fmla="*/ 2028876 w 3341916"/>
                <a:gd name="connsiteY7" fmla="*/ 231096 h 901879"/>
                <a:gd name="connsiteX8" fmla="*/ 2297705 w 3341916"/>
                <a:gd name="connsiteY8" fmla="*/ 119744 h 901879"/>
                <a:gd name="connsiteX9" fmla="*/ 2612958 w 3341916"/>
                <a:gd name="connsiteY9" fmla="*/ 287363 h 901879"/>
                <a:gd name="connsiteX10" fmla="*/ 2644812 w 3341916"/>
                <a:gd name="connsiteY10" fmla="*/ 346048 h 901879"/>
                <a:gd name="connsiteX11" fmla="*/ 2667516 w 3341916"/>
                <a:gd name="connsiteY11" fmla="*/ 333725 h 901879"/>
                <a:gd name="connsiteX12" fmla="*/ 2764972 w 3341916"/>
                <a:gd name="connsiteY12" fmla="*/ 314049 h 901879"/>
                <a:gd name="connsiteX13" fmla="*/ 2942012 w 3341916"/>
                <a:gd name="connsiteY13" fmla="*/ 387381 h 901879"/>
                <a:gd name="connsiteX14" fmla="*/ 2972464 w 3341916"/>
                <a:gd name="connsiteY14" fmla="*/ 432548 h 901879"/>
                <a:gd name="connsiteX15" fmla="*/ 2994088 w 3341916"/>
                <a:gd name="connsiteY15" fmla="*/ 420811 h 901879"/>
                <a:gd name="connsiteX16" fmla="*/ 3091544 w 3341916"/>
                <a:gd name="connsiteY16" fmla="*/ 401135 h 901879"/>
                <a:gd name="connsiteX17" fmla="*/ 3341916 w 3341916"/>
                <a:gd name="connsiteY17" fmla="*/ 651507 h 901879"/>
                <a:gd name="connsiteX18" fmla="*/ 3091544 w 3341916"/>
                <a:gd name="connsiteY18" fmla="*/ 901879 h 901879"/>
                <a:gd name="connsiteX19" fmla="*/ 2914504 w 3341916"/>
                <a:gd name="connsiteY19" fmla="*/ 828547 h 901879"/>
                <a:gd name="connsiteX20" fmla="*/ 2884052 w 3341916"/>
                <a:gd name="connsiteY20" fmla="*/ 783381 h 901879"/>
                <a:gd name="connsiteX21" fmla="*/ 2862428 w 3341916"/>
                <a:gd name="connsiteY21" fmla="*/ 795118 h 901879"/>
                <a:gd name="connsiteX22" fmla="*/ 2764972 w 3341916"/>
                <a:gd name="connsiteY22" fmla="*/ 814793 h 901879"/>
                <a:gd name="connsiteX23" fmla="*/ 2624987 w 3341916"/>
                <a:gd name="connsiteY23" fmla="*/ 772034 h 901879"/>
                <a:gd name="connsiteX24" fmla="*/ 2588600 w 3341916"/>
                <a:gd name="connsiteY24" fmla="*/ 742012 h 901879"/>
                <a:gd name="connsiteX25" fmla="*/ 2566535 w 3341916"/>
                <a:gd name="connsiteY25" fmla="*/ 768756 h 901879"/>
                <a:gd name="connsiteX26" fmla="*/ 2297705 w 3341916"/>
                <a:gd name="connsiteY26" fmla="*/ 880108 h 901879"/>
                <a:gd name="connsiteX27" fmla="*/ 1982452 w 3341916"/>
                <a:gd name="connsiteY27" fmla="*/ 712490 h 901879"/>
                <a:gd name="connsiteX28" fmla="*/ 1979791 w 3341916"/>
                <a:gd name="connsiteY28" fmla="*/ 707586 h 901879"/>
                <a:gd name="connsiteX29" fmla="*/ 1958914 w 3341916"/>
                <a:gd name="connsiteY29" fmla="*/ 718918 h 901879"/>
                <a:gd name="connsiteX30" fmla="*/ 1861458 w 3341916"/>
                <a:gd name="connsiteY30" fmla="*/ 738593 h 901879"/>
                <a:gd name="connsiteX31" fmla="*/ 1684418 w 3341916"/>
                <a:gd name="connsiteY31" fmla="*/ 665261 h 901879"/>
                <a:gd name="connsiteX32" fmla="*/ 1663872 w 3341916"/>
                <a:gd name="connsiteY32" fmla="*/ 634786 h 901879"/>
                <a:gd name="connsiteX33" fmla="*/ 1652135 w 3341916"/>
                <a:gd name="connsiteY33" fmla="*/ 649012 h 901879"/>
                <a:gd name="connsiteX34" fmla="*/ 1383305 w 3341916"/>
                <a:gd name="connsiteY34" fmla="*/ 760364 h 901879"/>
                <a:gd name="connsiteX35" fmla="*/ 1114476 w 3341916"/>
                <a:gd name="connsiteY35" fmla="*/ 649012 h 901879"/>
                <a:gd name="connsiteX36" fmla="*/ 1086646 w 3341916"/>
                <a:gd name="connsiteY36" fmla="*/ 615281 h 901879"/>
                <a:gd name="connsiteX37" fmla="*/ 1055400 w 3341916"/>
                <a:gd name="connsiteY37" fmla="*/ 632241 h 901879"/>
                <a:gd name="connsiteX38" fmla="*/ 957944 w 3341916"/>
                <a:gd name="connsiteY38" fmla="*/ 651916 h 901879"/>
                <a:gd name="connsiteX39" fmla="*/ 817959 w 3341916"/>
                <a:gd name="connsiteY39" fmla="*/ 609157 h 901879"/>
                <a:gd name="connsiteX40" fmla="*/ 815146 w 3341916"/>
                <a:gd name="connsiteY40" fmla="*/ 606836 h 901879"/>
                <a:gd name="connsiteX41" fmla="*/ 775755 w 3341916"/>
                <a:gd name="connsiteY41" fmla="*/ 665261 h 901879"/>
                <a:gd name="connsiteX42" fmla="*/ 598715 w 3341916"/>
                <a:gd name="connsiteY42" fmla="*/ 738593 h 901879"/>
                <a:gd name="connsiteX43" fmla="*/ 458730 w 3341916"/>
                <a:gd name="connsiteY43" fmla="*/ 695834 h 901879"/>
                <a:gd name="connsiteX44" fmla="*/ 434793 w 3341916"/>
                <a:gd name="connsiteY44" fmla="*/ 676084 h 901879"/>
                <a:gd name="connsiteX45" fmla="*/ 427412 w 3341916"/>
                <a:gd name="connsiteY45" fmla="*/ 687032 h 901879"/>
                <a:gd name="connsiteX46" fmla="*/ 250372 w 3341916"/>
                <a:gd name="connsiteY46" fmla="*/ 760364 h 901879"/>
                <a:gd name="connsiteX47" fmla="*/ 0 w 3341916"/>
                <a:gd name="connsiteY47" fmla="*/ 509992 h 901879"/>
                <a:gd name="connsiteX48" fmla="*/ 250372 w 3341916"/>
                <a:gd name="connsiteY48" fmla="*/ 259620 h 901879"/>
                <a:gd name="connsiteX49" fmla="*/ 390358 w 3341916"/>
                <a:gd name="connsiteY49" fmla="*/ 302380 h 901879"/>
                <a:gd name="connsiteX50" fmla="*/ 414294 w 3341916"/>
                <a:gd name="connsiteY50" fmla="*/ 322129 h 901879"/>
                <a:gd name="connsiteX51" fmla="*/ 421675 w 3341916"/>
                <a:gd name="connsiteY51" fmla="*/ 311181 h 901879"/>
                <a:gd name="connsiteX52" fmla="*/ 598715 w 3341916"/>
                <a:gd name="connsiteY52" fmla="*/ 237849 h 901879"/>
                <a:gd name="connsiteX53" fmla="*/ 738701 w 3341916"/>
                <a:gd name="connsiteY53" fmla="*/ 280609 h 901879"/>
                <a:gd name="connsiteX54" fmla="*/ 741513 w 3341916"/>
                <a:gd name="connsiteY54" fmla="*/ 282929 h 901879"/>
                <a:gd name="connsiteX55" fmla="*/ 780904 w 3341916"/>
                <a:gd name="connsiteY55" fmla="*/ 224504 h 901879"/>
                <a:gd name="connsiteX56" fmla="*/ 957944 w 3341916"/>
                <a:gd name="connsiteY56" fmla="*/ 151172 h 901879"/>
                <a:gd name="connsiteX57" fmla="*/ 1055400 w 3341916"/>
                <a:gd name="connsiteY57" fmla="*/ 170847 h 901879"/>
                <a:gd name="connsiteX58" fmla="*/ 1063819 w 3341916"/>
                <a:gd name="connsiteY58" fmla="*/ 175417 h 901879"/>
                <a:gd name="connsiteX59" fmla="*/ 1068052 w 3341916"/>
                <a:gd name="connsiteY59" fmla="*/ 167618 h 901879"/>
                <a:gd name="connsiteX60" fmla="*/ 1383305 w 3341916"/>
                <a:gd name="connsiteY60" fmla="*/ 0 h 9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41916" h="901879">
                  <a:moveTo>
                    <a:pt x="1383305" y="0"/>
                  </a:moveTo>
                  <a:cubicBezTo>
                    <a:pt x="1540782" y="0"/>
                    <a:pt x="1675896" y="95745"/>
                    <a:pt x="1733611" y="232198"/>
                  </a:cubicBezTo>
                  <a:lnTo>
                    <a:pt x="1741220" y="269890"/>
                  </a:lnTo>
                  <a:lnTo>
                    <a:pt x="1764002" y="257524"/>
                  </a:lnTo>
                  <a:cubicBezTo>
                    <a:pt x="1793956" y="244855"/>
                    <a:pt x="1826889" y="237849"/>
                    <a:pt x="1861458" y="237849"/>
                  </a:cubicBezTo>
                  <a:cubicBezTo>
                    <a:pt x="1896027" y="237849"/>
                    <a:pt x="1928960" y="244855"/>
                    <a:pt x="1958914" y="257524"/>
                  </a:cubicBezTo>
                  <a:lnTo>
                    <a:pt x="1992176" y="275578"/>
                  </a:lnTo>
                  <a:lnTo>
                    <a:pt x="2028876" y="231096"/>
                  </a:lnTo>
                  <a:cubicBezTo>
                    <a:pt x="2097675" y="162297"/>
                    <a:pt x="2192721" y="119744"/>
                    <a:pt x="2297705" y="119744"/>
                  </a:cubicBezTo>
                  <a:cubicBezTo>
                    <a:pt x="2428936" y="119744"/>
                    <a:pt x="2544637" y="186233"/>
                    <a:pt x="2612958" y="287363"/>
                  </a:cubicBezTo>
                  <a:lnTo>
                    <a:pt x="2644812" y="346048"/>
                  </a:lnTo>
                  <a:lnTo>
                    <a:pt x="2667516" y="333725"/>
                  </a:lnTo>
                  <a:cubicBezTo>
                    <a:pt x="2697470" y="321055"/>
                    <a:pt x="2730403" y="314049"/>
                    <a:pt x="2764972" y="314049"/>
                  </a:cubicBezTo>
                  <a:cubicBezTo>
                    <a:pt x="2834111" y="314049"/>
                    <a:pt x="2896704" y="342073"/>
                    <a:pt x="2942012" y="387381"/>
                  </a:cubicBezTo>
                  <a:lnTo>
                    <a:pt x="2972464" y="432548"/>
                  </a:lnTo>
                  <a:lnTo>
                    <a:pt x="2994088" y="420811"/>
                  </a:lnTo>
                  <a:cubicBezTo>
                    <a:pt x="3024042" y="408141"/>
                    <a:pt x="3056975" y="401135"/>
                    <a:pt x="3091544" y="401135"/>
                  </a:cubicBezTo>
                  <a:cubicBezTo>
                    <a:pt x="3229821" y="401135"/>
                    <a:pt x="3341916" y="513230"/>
                    <a:pt x="3341916" y="651507"/>
                  </a:cubicBezTo>
                  <a:cubicBezTo>
                    <a:pt x="3341916" y="789784"/>
                    <a:pt x="3229821" y="901879"/>
                    <a:pt x="3091544" y="901879"/>
                  </a:cubicBezTo>
                  <a:cubicBezTo>
                    <a:pt x="3022406" y="901879"/>
                    <a:pt x="2959813" y="873855"/>
                    <a:pt x="2914504" y="828547"/>
                  </a:cubicBezTo>
                  <a:lnTo>
                    <a:pt x="2884052" y="783381"/>
                  </a:lnTo>
                  <a:lnTo>
                    <a:pt x="2862428" y="795118"/>
                  </a:lnTo>
                  <a:cubicBezTo>
                    <a:pt x="2832474" y="807787"/>
                    <a:pt x="2799541" y="814793"/>
                    <a:pt x="2764972" y="814793"/>
                  </a:cubicBezTo>
                  <a:cubicBezTo>
                    <a:pt x="2713118" y="814793"/>
                    <a:pt x="2664946" y="799030"/>
                    <a:pt x="2624987" y="772034"/>
                  </a:cubicBezTo>
                  <a:lnTo>
                    <a:pt x="2588600" y="742012"/>
                  </a:lnTo>
                  <a:lnTo>
                    <a:pt x="2566535" y="768756"/>
                  </a:lnTo>
                  <a:cubicBezTo>
                    <a:pt x="2497735" y="837555"/>
                    <a:pt x="2402690" y="880108"/>
                    <a:pt x="2297705" y="880108"/>
                  </a:cubicBezTo>
                  <a:cubicBezTo>
                    <a:pt x="2166475" y="880108"/>
                    <a:pt x="2050774" y="813619"/>
                    <a:pt x="1982452" y="712490"/>
                  </a:cubicBezTo>
                  <a:lnTo>
                    <a:pt x="1979791" y="707586"/>
                  </a:lnTo>
                  <a:lnTo>
                    <a:pt x="1958914" y="718918"/>
                  </a:lnTo>
                  <a:cubicBezTo>
                    <a:pt x="1928960" y="731587"/>
                    <a:pt x="1896027" y="738593"/>
                    <a:pt x="1861458" y="738593"/>
                  </a:cubicBezTo>
                  <a:cubicBezTo>
                    <a:pt x="1792320" y="738593"/>
                    <a:pt x="1729727" y="710569"/>
                    <a:pt x="1684418" y="665261"/>
                  </a:cubicBezTo>
                  <a:lnTo>
                    <a:pt x="1663872" y="634786"/>
                  </a:lnTo>
                  <a:lnTo>
                    <a:pt x="1652135" y="649012"/>
                  </a:lnTo>
                  <a:cubicBezTo>
                    <a:pt x="1583335" y="717811"/>
                    <a:pt x="1488290" y="760364"/>
                    <a:pt x="1383305" y="760364"/>
                  </a:cubicBezTo>
                  <a:cubicBezTo>
                    <a:pt x="1278321" y="760364"/>
                    <a:pt x="1183275" y="717811"/>
                    <a:pt x="1114476" y="649012"/>
                  </a:cubicBezTo>
                  <a:lnTo>
                    <a:pt x="1086646" y="615281"/>
                  </a:lnTo>
                  <a:lnTo>
                    <a:pt x="1055400" y="632241"/>
                  </a:lnTo>
                  <a:cubicBezTo>
                    <a:pt x="1025446" y="644910"/>
                    <a:pt x="992513" y="651916"/>
                    <a:pt x="957944" y="651916"/>
                  </a:cubicBezTo>
                  <a:cubicBezTo>
                    <a:pt x="906090" y="651916"/>
                    <a:pt x="857918" y="636153"/>
                    <a:pt x="817959" y="609157"/>
                  </a:cubicBezTo>
                  <a:lnTo>
                    <a:pt x="815146" y="606836"/>
                  </a:lnTo>
                  <a:lnTo>
                    <a:pt x="775755" y="665261"/>
                  </a:lnTo>
                  <a:cubicBezTo>
                    <a:pt x="730447" y="710569"/>
                    <a:pt x="667854" y="738593"/>
                    <a:pt x="598715" y="738593"/>
                  </a:cubicBezTo>
                  <a:cubicBezTo>
                    <a:pt x="546861" y="738593"/>
                    <a:pt x="498689" y="722830"/>
                    <a:pt x="458730" y="695834"/>
                  </a:cubicBezTo>
                  <a:lnTo>
                    <a:pt x="434793" y="676084"/>
                  </a:lnTo>
                  <a:lnTo>
                    <a:pt x="427412" y="687032"/>
                  </a:lnTo>
                  <a:cubicBezTo>
                    <a:pt x="382104" y="732341"/>
                    <a:pt x="319511" y="760364"/>
                    <a:pt x="250372" y="760364"/>
                  </a:cubicBezTo>
                  <a:cubicBezTo>
                    <a:pt x="112095" y="760364"/>
                    <a:pt x="0" y="648269"/>
                    <a:pt x="0" y="509992"/>
                  </a:cubicBezTo>
                  <a:cubicBezTo>
                    <a:pt x="0" y="371715"/>
                    <a:pt x="112095" y="259620"/>
                    <a:pt x="250372" y="259620"/>
                  </a:cubicBezTo>
                  <a:cubicBezTo>
                    <a:pt x="302226" y="259620"/>
                    <a:pt x="350398" y="275384"/>
                    <a:pt x="390358" y="302380"/>
                  </a:cubicBezTo>
                  <a:lnTo>
                    <a:pt x="414294" y="322129"/>
                  </a:lnTo>
                  <a:lnTo>
                    <a:pt x="421675" y="311181"/>
                  </a:lnTo>
                  <a:cubicBezTo>
                    <a:pt x="466984" y="265873"/>
                    <a:pt x="529577" y="237849"/>
                    <a:pt x="598715" y="237849"/>
                  </a:cubicBezTo>
                  <a:cubicBezTo>
                    <a:pt x="650569" y="237849"/>
                    <a:pt x="698741" y="253612"/>
                    <a:pt x="738701" y="280609"/>
                  </a:cubicBezTo>
                  <a:lnTo>
                    <a:pt x="741513" y="282929"/>
                  </a:lnTo>
                  <a:lnTo>
                    <a:pt x="780904" y="224504"/>
                  </a:lnTo>
                  <a:cubicBezTo>
                    <a:pt x="826213" y="179196"/>
                    <a:pt x="888806" y="151172"/>
                    <a:pt x="957944" y="151172"/>
                  </a:cubicBezTo>
                  <a:cubicBezTo>
                    <a:pt x="992513" y="151172"/>
                    <a:pt x="1025446" y="158178"/>
                    <a:pt x="1055400" y="170847"/>
                  </a:cubicBezTo>
                  <a:lnTo>
                    <a:pt x="1063819" y="175417"/>
                  </a:lnTo>
                  <a:lnTo>
                    <a:pt x="1068052" y="167618"/>
                  </a:lnTo>
                  <a:cubicBezTo>
                    <a:pt x="1136374" y="66489"/>
                    <a:pt x="1252075" y="0"/>
                    <a:pt x="13833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Shape 83">
              <a:extLst>
                <a:ext uri="{FF2B5EF4-FFF2-40B4-BE49-F238E27FC236}">
                  <a16:creationId xmlns:a16="http://schemas.microsoft.com/office/drawing/2014/main" id="{380EBDC2-C727-428B-BCA9-81986D348B9E}"/>
                </a:ext>
              </a:extLst>
            </p:cNvPr>
            <p:cNvSpPr/>
            <p:nvPr/>
          </p:nvSpPr>
          <p:spPr>
            <a:xfrm>
              <a:off x="6122779" y="5399319"/>
              <a:ext cx="3782971" cy="1020906"/>
            </a:xfrm>
            <a:custGeom>
              <a:avLst/>
              <a:gdLst>
                <a:gd name="connsiteX0" fmla="*/ 1383305 w 3341916"/>
                <a:gd name="connsiteY0" fmla="*/ 0 h 901879"/>
                <a:gd name="connsiteX1" fmla="*/ 1733611 w 3341916"/>
                <a:gd name="connsiteY1" fmla="*/ 232198 h 901879"/>
                <a:gd name="connsiteX2" fmla="*/ 1741220 w 3341916"/>
                <a:gd name="connsiteY2" fmla="*/ 269890 h 901879"/>
                <a:gd name="connsiteX3" fmla="*/ 1764002 w 3341916"/>
                <a:gd name="connsiteY3" fmla="*/ 257524 h 901879"/>
                <a:gd name="connsiteX4" fmla="*/ 1861458 w 3341916"/>
                <a:gd name="connsiteY4" fmla="*/ 237849 h 901879"/>
                <a:gd name="connsiteX5" fmla="*/ 1958914 w 3341916"/>
                <a:gd name="connsiteY5" fmla="*/ 257524 h 901879"/>
                <a:gd name="connsiteX6" fmla="*/ 1992176 w 3341916"/>
                <a:gd name="connsiteY6" fmla="*/ 275578 h 901879"/>
                <a:gd name="connsiteX7" fmla="*/ 2028876 w 3341916"/>
                <a:gd name="connsiteY7" fmla="*/ 231096 h 901879"/>
                <a:gd name="connsiteX8" fmla="*/ 2297705 w 3341916"/>
                <a:gd name="connsiteY8" fmla="*/ 119744 h 901879"/>
                <a:gd name="connsiteX9" fmla="*/ 2612958 w 3341916"/>
                <a:gd name="connsiteY9" fmla="*/ 287363 h 901879"/>
                <a:gd name="connsiteX10" fmla="*/ 2644812 w 3341916"/>
                <a:gd name="connsiteY10" fmla="*/ 346048 h 901879"/>
                <a:gd name="connsiteX11" fmla="*/ 2667516 w 3341916"/>
                <a:gd name="connsiteY11" fmla="*/ 333725 h 901879"/>
                <a:gd name="connsiteX12" fmla="*/ 2764972 w 3341916"/>
                <a:gd name="connsiteY12" fmla="*/ 314049 h 901879"/>
                <a:gd name="connsiteX13" fmla="*/ 2942012 w 3341916"/>
                <a:gd name="connsiteY13" fmla="*/ 387381 h 901879"/>
                <a:gd name="connsiteX14" fmla="*/ 2972464 w 3341916"/>
                <a:gd name="connsiteY14" fmla="*/ 432548 h 901879"/>
                <a:gd name="connsiteX15" fmla="*/ 2994088 w 3341916"/>
                <a:gd name="connsiteY15" fmla="*/ 420811 h 901879"/>
                <a:gd name="connsiteX16" fmla="*/ 3091544 w 3341916"/>
                <a:gd name="connsiteY16" fmla="*/ 401135 h 901879"/>
                <a:gd name="connsiteX17" fmla="*/ 3341916 w 3341916"/>
                <a:gd name="connsiteY17" fmla="*/ 651507 h 901879"/>
                <a:gd name="connsiteX18" fmla="*/ 3091544 w 3341916"/>
                <a:gd name="connsiteY18" fmla="*/ 901879 h 901879"/>
                <a:gd name="connsiteX19" fmla="*/ 2914504 w 3341916"/>
                <a:gd name="connsiteY19" fmla="*/ 828547 h 901879"/>
                <a:gd name="connsiteX20" fmla="*/ 2884052 w 3341916"/>
                <a:gd name="connsiteY20" fmla="*/ 783381 h 901879"/>
                <a:gd name="connsiteX21" fmla="*/ 2862428 w 3341916"/>
                <a:gd name="connsiteY21" fmla="*/ 795118 h 901879"/>
                <a:gd name="connsiteX22" fmla="*/ 2764972 w 3341916"/>
                <a:gd name="connsiteY22" fmla="*/ 814793 h 901879"/>
                <a:gd name="connsiteX23" fmla="*/ 2624987 w 3341916"/>
                <a:gd name="connsiteY23" fmla="*/ 772034 h 901879"/>
                <a:gd name="connsiteX24" fmla="*/ 2588600 w 3341916"/>
                <a:gd name="connsiteY24" fmla="*/ 742012 h 901879"/>
                <a:gd name="connsiteX25" fmla="*/ 2566535 w 3341916"/>
                <a:gd name="connsiteY25" fmla="*/ 768756 h 901879"/>
                <a:gd name="connsiteX26" fmla="*/ 2297705 w 3341916"/>
                <a:gd name="connsiteY26" fmla="*/ 880108 h 901879"/>
                <a:gd name="connsiteX27" fmla="*/ 1982452 w 3341916"/>
                <a:gd name="connsiteY27" fmla="*/ 712490 h 901879"/>
                <a:gd name="connsiteX28" fmla="*/ 1979791 w 3341916"/>
                <a:gd name="connsiteY28" fmla="*/ 707586 h 901879"/>
                <a:gd name="connsiteX29" fmla="*/ 1958914 w 3341916"/>
                <a:gd name="connsiteY29" fmla="*/ 718918 h 901879"/>
                <a:gd name="connsiteX30" fmla="*/ 1861458 w 3341916"/>
                <a:gd name="connsiteY30" fmla="*/ 738593 h 901879"/>
                <a:gd name="connsiteX31" fmla="*/ 1684418 w 3341916"/>
                <a:gd name="connsiteY31" fmla="*/ 665261 h 901879"/>
                <a:gd name="connsiteX32" fmla="*/ 1663872 w 3341916"/>
                <a:gd name="connsiteY32" fmla="*/ 634786 h 901879"/>
                <a:gd name="connsiteX33" fmla="*/ 1652135 w 3341916"/>
                <a:gd name="connsiteY33" fmla="*/ 649012 h 901879"/>
                <a:gd name="connsiteX34" fmla="*/ 1383305 w 3341916"/>
                <a:gd name="connsiteY34" fmla="*/ 760364 h 901879"/>
                <a:gd name="connsiteX35" fmla="*/ 1114476 w 3341916"/>
                <a:gd name="connsiteY35" fmla="*/ 649012 h 901879"/>
                <a:gd name="connsiteX36" fmla="*/ 1086646 w 3341916"/>
                <a:gd name="connsiteY36" fmla="*/ 615281 h 901879"/>
                <a:gd name="connsiteX37" fmla="*/ 1055400 w 3341916"/>
                <a:gd name="connsiteY37" fmla="*/ 632241 h 901879"/>
                <a:gd name="connsiteX38" fmla="*/ 957944 w 3341916"/>
                <a:gd name="connsiteY38" fmla="*/ 651916 h 901879"/>
                <a:gd name="connsiteX39" fmla="*/ 817959 w 3341916"/>
                <a:gd name="connsiteY39" fmla="*/ 609157 h 901879"/>
                <a:gd name="connsiteX40" fmla="*/ 815146 w 3341916"/>
                <a:gd name="connsiteY40" fmla="*/ 606836 h 901879"/>
                <a:gd name="connsiteX41" fmla="*/ 775755 w 3341916"/>
                <a:gd name="connsiteY41" fmla="*/ 665261 h 901879"/>
                <a:gd name="connsiteX42" fmla="*/ 598715 w 3341916"/>
                <a:gd name="connsiteY42" fmla="*/ 738593 h 901879"/>
                <a:gd name="connsiteX43" fmla="*/ 458730 w 3341916"/>
                <a:gd name="connsiteY43" fmla="*/ 695834 h 901879"/>
                <a:gd name="connsiteX44" fmla="*/ 434793 w 3341916"/>
                <a:gd name="connsiteY44" fmla="*/ 676084 h 901879"/>
                <a:gd name="connsiteX45" fmla="*/ 427412 w 3341916"/>
                <a:gd name="connsiteY45" fmla="*/ 687032 h 901879"/>
                <a:gd name="connsiteX46" fmla="*/ 250372 w 3341916"/>
                <a:gd name="connsiteY46" fmla="*/ 760364 h 901879"/>
                <a:gd name="connsiteX47" fmla="*/ 0 w 3341916"/>
                <a:gd name="connsiteY47" fmla="*/ 509992 h 901879"/>
                <a:gd name="connsiteX48" fmla="*/ 250372 w 3341916"/>
                <a:gd name="connsiteY48" fmla="*/ 259620 h 901879"/>
                <a:gd name="connsiteX49" fmla="*/ 390358 w 3341916"/>
                <a:gd name="connsiteY49" fmla="*/ 302380 h 901879"/>
                <a:gd name="connsiteX50" fmla="*/ 414294 w 3341916"/>
                <a:gd name="connsiteY50" fmla="*/ 322129 h 901879"/>
                <a:gd name="connsiteX51" fmla="*/ 421675 w 3341916"/>
                <a:gd name="connsiteY51" fmla="*/ 311181 h 901879"/>
                <a:gd name="connsiteX52" fmla="*/ 598715 w 3341916"/>
                <a:gd name="connsiteY52" fmla="*/ 237849 h 901879"/>
                <a:gd name="connsiteX53" fmla="*/ 738701 w 3341916"/>
                <a:gd name="connsiteY53" fmla="*/ 280609 h 901879"/>
                <a:gd name="connsiteX54" fmla="*/ 741513 w 3341916"/>
                <a:gd name="connsiteY54" fmla="*/ 282929 h 901879"/>
                <a:gd name="connsiteX55" fmla="*/ 780904 w 3341916"/>
                <a:gd name="connsiteY55" fmla="*/ 224504 h 901879"/>
                <a:gd name="connsiteX56" fmla="*/ 957944 w 3341916"/>
                <a:gd name="connsiteY56" fmla="*/ 151172 h 901879"/>
                <a:gd name="connsiteX57" fmla="*/ 1055400 w 3341916"/>
                <a:gd name="connsiteY57" fmla="*/ 170847 h 901879"/>
                <a:gd name="connsiteX58" fmla="*/ 1063819 w 3341916"/>
                <a:gd name="connsiteY58" fmla="*/ 175417 h 901879"/>
                <a:gd name="connsiteX59" fmla="*/ 1068052 w 3341916"/>
                <a:gd name="connsiteY59" fmla="*/ 167618 h 901879"/>
                <a:gd name="connsiteX60" fmla="*/ 1383305 w 3341916"/>
                <a:gd name="connsiteY60" fmla="*/ 0 h 9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41916" h="901879">
                  <a:moveTo>
                    <a:pt x="1383305" y="0"/>
                  </a:moveTo>
                  <a:cubicBezTo>
                    <a:pt x="1540782" y="0"/>
                    <a:pt x="1675896" y="95745"/>
                    <a:pt x="1733611" y="232198"/>
                  </a:cubicBezTo>
                  <a:lnTo>
                    <a:pt x="1741220" y="269890"/>
                  </a:lnTo>
                  <a:lnTo>
                    <a:pt x="1764002" y="257524"/>
                  </a:lnTo>
                  <a:cubicBezTo>
                    <a:pt x="1793956" y="244855"/>
                    <a:pt x="1826889" y="237849"/>
                    <a:pt x="1861458" y="237849"/>
                  </a:cubicBezTo>
                  <a:cubicBezTo>
                    <a:pt x="1896027" y="237849"/>
                    <a:pt x="1928960" y="244855"/>
                    <a:pt x="1958914" y="257524"/>
                  </a:cubicBezTo>
                  <a:lnTo>
                    <a:pt x="1992176" y="275578"/>
                  </a:lnTo>
                  <a:lnTo>
                    <a:pt x="2028876" y="231096"/>
                  </a:lnTo>
                  <a:cubicBezTo>
                    <a:pt x="2097675" y="162297"/>
                    <a:pt x="2192721" y="119744"/>
                    <a:pt x="2297705" y="119744"/>
                  </a:cubicBezTo>
                  <a:cubicBezTo>
                    <a:pt x="2428936" y="119744"/>
                    <a:pt x="2544637" y="186233"/>
                    <a:pt x="2612958" y="287363"/>
                  </a:cubicBezTo>
                  <a:lnTo>
                    <a:pt x="2644812" y="346048"/>
                  </a:lnTo>
                  <a:lnTo>
                    <a:pt x="2667516" y="333725"/>
                  </a:lnTo>
                  <a:cubicBezTo>
                    <a:pt x="2697470" y="321055"/>
                    <a:pt x="2730403" y="314049"/>
                    <a:pt x="2764972" y="314049"/>
                  </a:cubicBezTo>
                  <a:cubicBezTo>
                    <a:pt x="2834111" y="314049"/>
                    <a:pt x="2896704" y="342073"/>
                    <a:pt x="2942012" y="387381"/>
                  </a:cubicBezTo>
                  <a:lnTo>
                    <a:pt x="2972464" y="432548"/>
                  </a:lnTo>
                  <a:lnTo>
                    <a:pt x="2994088" y="420811"/>
                  </a:lnTo>
                  <a:cubicBezTo>
                    <a:pt x="3024042" y="408141"/>
                    <a:pt x="3056975" y="401135"/>
                    <a:pt x="3091544" y="401135"/>
                  </a:cubicBezTo>
                  <a:cubicBezTo>
                    <a:pt x="3229821" y="401135"/>
                    <a:pt x="3341916" y="513230"/>
                    <a:pt x="3341916" y="651507"/>
                  </a:cubicBezTo>
                  <a:cubicBezTo>
                    <a:pt x="3341916" y="789784"/>
                    <a:pt x="3229821" y="901879"/>
                    <a:pt x="3091544" y="901879"/>
                  </a:cubicBezTo>
                  <a:cubicBezTo>
                    <a:pt x="3022406" y="901879"/>
                    <a:pt x="2959813" y="873855"/>
                    <a:pt x="2914504" y="828547"/>
                  </a:cubicBezTo>
                  <a:lnTo>
                    <a:pt x="2884052" y="783381"/>
                  </a:lnTo>
                  <a:lnTo>
                    <a:pt x="2862428" y="795118"/>
                  </a:lnTo>
                  <a:cubicBezTo>
                    <a:pt x="2832474" y="807787"/>
                    <a:pt x="2799541" y="814793"/>
                    <a:pt x="2764972" y="814793"/>
                  </a:cubicBezTo>
                  <a:cubicBezTo>
                    <a:pt x="2713118" y="814793"/>
                    <a:pt x="2664946" y="799030"/>
                    <a:pt x="2624987" y="772034"/>
                  </a:cubicBezTo>
                  <a:lnTo>
                    <a:pt x="2588600" y="742012"/>
                  </a:lnTo>
                  <a:lnTo>
                    <a:pt x="2566535" y="768756"/>
                  </a:lnTo>
                  <a:cubicBezTo>
                    <a:pt x="2497735" y="837555"/>
                    <a:pt x="2402690" y="880108"/>
                    <a:pt x="2297705" y="880108"/>
                  </a:cubicBezTo>
                  <a:cubicBezTo>
                    <a:pt x="2166475" y="880108"/>
                    <a:pt x="2050774" y="813619"/>
                    <a:pt x="1982452" y="712490"/>
                  </a:cubicBezTo>
                  <a:lnTo>
                    <a:pt x="1979791" y="707586"/>
                  </a:lnTo>
                  <a:lnTo>
                    <a:pt x="1958914" y="718918"/>
                  </a:lnTo>
                  <a:cubicBezTo>
                    <a:pt x="1928960" y="731587"/>
                    <a:pt x="1896027" y="738593"/>
                    <a:pt x="1861458" y="738593"/>
                  </a:cubicBezTo>
                  <a:cubicBezTo>
                    <a:pt x="1792320" y="738593"/>
                    <a:pt x="1729727" y="710569"/>
                    <a:pt x="1684418" y="665261"/>
                  </a:cubicBezTo>
                  <a:lnTo>
                    <a:pt x="1663872" y="634786"/>
                  </a:lnTo>
                  <a:lnTo>
                    <a:pt x="1652135" y="649012"/>
                  </a:lnTo>
                  <a:cubicBezTo>
                    <a:pt x="1583335" y="717811"/>
                    <a:pt x="1488290" y="760364"/>
                    <a:pt x="1383305" y="760364"/>
                  </a:cubicBezTo>
                  <a:cubicBezTo>
                    <a:pt x="1278321" y="760364"/>
                    <a:pt x="1183275" y="717811"/>
                    <a:pt x="1114476" y="649012"/>
                  </a:cubicBezTo>
                  <a:lnTo>
                    <a:pt x="1086646" y="615281"/>
                  </a:lnTo>
                  <a:lnTo>
                    <a:pt x="1055400" y="632241"/>
                  </a:lnTo>
                  <a:cubicBezTo>
                    <a:pt x="1025446" y="644910"/>
                    <a:pt x="992513" y="651916"/>
                    <a:pt x="957944" y="651916"/>
                  </a:cubicBezTo>
                  <a:cubicBezTo>
                    <a:pt x="906090" y="651916"/>
                    <a:pt x="857918" y="636153"/>
                    <a:pt x="817959" y="609157"/>
                  </a:cubicBezTo>
                  <a:lnTo>
                    <a:pt x="815146" y="606836"/>
                  </a:lnTo>
                  <a:lnTo>
                    <a:pt x="775755" y="665261"/>
                  </a:lnTo>
                  <a:cubicBezTo>
                    <a:pt x="730447" y="710569"/>
                    <a:pt x="667854" y="738593"/>
                    <a:pt x="598715" y="738593"/>
                  </a:cubicBezTo>
                  <a:cubicBezTo>
                    <a:pt x="546861" y="738593"/>
                    <a:pt x="498689" y="722830"/>
                    <a:pt x="458730" y="695834"/>
                  </a:cubicBezTo>
                  <a:lnTo>
                    <a:pt x="434793" y="676084"/>
                  </a:lnTo>
                  <a:lnTo>
                    <a:pt x="427412" y="687032"/>
                  </a:lnTo>
                  <a:cubicBezTo>
                    <a:pt x="382104" y="732341"/>
                    <a:pt x="319511" y="760364"/>
                    <a:pt x="250372" y="760364"/>
                  </a:cubicBezTo>
                  <a:cubicBezTo>
                    <a:pt x="112095" y="760364"/>
                    <a:pt x="0" y="648269"/>
                    <a:pt x="0" y="509992"/>
                  </a:cubicBezTo>
                  <a:cubicBezTo>
                    <a:pt x="0" y="371715"/>
                    <a:pt x="112095" y="259620"/>
                    <a:pt x="250372" y="259620"/>
                  </a:cubicBezTo>
                  <a:cubicBezTo>
                    <a:pt x="302226" y="259620"/>
                    <a:pt x="350398" y="275384"/>
                    <a:pt x="390358" y="302380"/>
                  </a:cubicBezTo>
                  <a:lnTo>
                    <a:pt x="414294" y="322129"/>
                  </a:lnTo>
                  <a:lnTo>
                    <a:pt x="421675" y="311181"/>
                  </a:lnTo>
                  <a:cubicBezTo>
                    <a:pt x="466984" y="265873"/>
                    <a:pt x="529577" y="237849"/>
                    <a:pt x="598715" y="237849"/>
                  </a:cubicBezTo>
                  <a:cubicBezTo>
                    <a:pt x="650569" y="237849"/>
                    <a:pt x="698741" y="253612"/>
                    <a:pt x="738701" y="280609"/>
                  </a:cubicBezTo>
                  <a:lnTo>
                    <a:pt x="741513" y="282929"/>
                  </a:lnTo>
                  <a:lnTo>
                    <a:pt x="780904" y="224504"/>
                  </a:lnTo>
                  <a:cubicBezTo>
                    <a:pt x="826213" y="179196"/>
                    <a:pt x="888806" y="151172"/>
                    <a:pt x="957944" y="151172"/>
                  </a:cubicBezTo>
                  <a:cubicBezTo>
                    <a:pt x="992513" y="151172"/>
                    <a:pt x="1025446" y="158178"/>
                    <a:pt x="1055400" y="170847"/>
                  </a:cubicBezTo>
                  <a:lnTo>
                    <a:pt x="1063819" y="175417"/>
                  </a:lnTo>
                  <a:lnTo>
                    <a:pt x="1068052" y="167618"/>
                  </a:lnTo>
                  <a:cubicBezTo>
                    <a:pt x="1136374" y="66489"/>
                    <a:pt x="1252075" y="0"/>
                    <a:pt x="13833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5" name="Group 84">
            <a:extLst>
              <a:ext uri="{FF2B5EF4-FFF2-40B4-BE49-F238E27FC236}">
                <a16:creationId xmlns:a16="http://schemas.microsoft.com/office/drawing/2014/main" id="{A94E2460-5C0B-4EA7-9847-FDBECA560665}"/>
              </a:ext>
            </a:extLst>
          </p:cNvPr>
          <p:cNvGrpSpPr/>
          <p:nvPr/>
        </p:nvGrpSpPr>
        <p:grpSpPr>
          <a:xfrm>
            <a:off x="0" y="5324862"/>
            <a:ext cx="12188825" cy="1520461"/>
            <a:chOff x="0" y="5297478"/>
            <a:chExt cx="12188825" cy="1560522"/>
          </a:xfrm>
          <a:effectLst>
            <a:outerShdw blurRad="596900" dist="38100" dir="16200000" rotWithShape="0">
              <a:prstClr val="black">
                <a:alpha val="39000"/>
              </a:prstClr>
            </a:outerShdw>
          </a:effectLst>
        </p:grpSpPr>
        <p:grpSp>
          <p:nvGrpSpPr>
            <p:cNvPr id="71" name="Group 70">
              <a:extLst>
                <a:ext uri="{FF2B5EF4-FFF2-40B4-BE49-F238E27FC236}">
                  <a16:creationId xmlns:a16="http://schemas.microsoft.com/office/drawing/2014/main" id="{917BE27A-4586-4B60-80B0-D3A22AF15874}"/>
                </a:ext>
              </a:extLst>
            </p:cNvPr>
            <p:cNvGrpSpPr/>
            <p:nvPr/>
          </p:nvGrpSpPr>
          <p:grpSpPr>
            <a:xfrm>
              <a:off x="905" y="5297478"/>
              <a:ext cx="12187015" cy="1343152"/>
              <a:chOff x="135924" y="5589057"/>
              <a:chExt cx="11647120" cy="1285571"/>
            </a:xfrm>
            <a:solidFill>
              <a:schemeClr val="accent6"/>
            </a:solidFill>
          </p:grpSpPr>
          <p:sp>
            <p:nvSpPr>
              <p:cNvPr id="68" name="Freeform: Shape 67">
                <a:extLst>
                  <a:ext uri="{FF2B5EF4-FFF2-40B4-BE49-F238E27FC236}">
                    <a16:creationId xmlns:a16="http://schemas.microsoft.com/office/drawing/2014/main" id="{C1BD50BF-C579-4CF4-8DCC-848F3B9F21DA}"/>
                  </a:ext>
                </a:extLst>
              </p:cNvPr>
              <p:cNvSpPr/>
              <p:nvPr/>
            </p:nvSpPr>
            <p:spPr>
              <a:xfrm>
                <a:off x="135924" y="5589058"/>
                <a:ext cx="6013229" cy="1285570"/>
              </a:xfrm>
              <a:custGeom>
                <a:avLst/>
                <a:gdLst>
                  <a:gd name="connsiteX0" fmla="*/ 2476876 w 6013229"/>
                  <a:gd name="connsiteY0" fmla="*/ 0 h 1285570"/>
                  <a:gd name="connsiteX1" fmla="*/ 2917563 w 6013229"/>
                  <a:gd name="connsiteY1" fmla="*/ 359171 h 1285570"/>
                  <a:gd name="connsiteX2" fmla="*/ 2918288 w 6013229"/>
                  <a:gd name="connsiteY2" fmla="*/ 366357 h 1285570"/>
                  <a:gd name="connsiteX3" fmla="*/ 2943712 w 6013229"/>
                  <a:gd name="connsiteY3" fmla="*/ 363794 h 1285570"/>
                  <a:gd name="connsiteX4" fmla="*/ 3224559 w 6013229"/>
                  <a:gd name="connsiteY4" fmla="*/ 549953 h 1285570"/>
                  <a:gd name="connsiteX5" fmla="*/ 3234264 w 6013229"/>
                  <a:gd name="connsiteY5" fmla="*/ 598024 h 1285570"/>
                  <a:gd name="connsiteX6" fmla="*/ 3265167 w 6013229"/>
                  <a:gd name="connsiteY6" fmla="*/ 581250 h 1285570"/>
                  <a:gd name="connsiteX7" fmla="*/ 3356062 w 6013229"/>
                  <a:gd name="connsiteY7" fmla="*/ 562899 h 1285570"/>
                  <a:gd name="connsiteX8" fmla="*/ 3486623 w 6013229"/>
                  <a:gd name="connsiteY8" fmla="*/ 602780 h 1285570"/>
                  <a:gd name="connsiteX9" fmla="*/ 3516953 w 6013229"/>
                  <a:gd name="connsiteY9" fmla="*/ 627805 h 1285570"/>
                  <a:gd name="connsiteX10" fmla="*/ 3552812 w 6013229"/>
                  <a:gd name="connsiteY10" fmla="*/ 608341 h 1285570"/>
                  <a:gd name="connsiteX11" fmla="*/ 3656146 w 6013229"/>
                  <a:gd name="connsiteY11" fmla="*/ 587479 h 1285570"/>
                  <a:gd name="connsiteX12" fmla="*/ 3804573 w 6013229"/>
                  <a:gd name="connsiteY12" fmla="*/ 632817 h 1285570"/>
                  <a:gd name="connsiteX13" fmla="*/ 3825159 w 6013229"/>
                  <a:gd name="connsiteY13" fmla="*/ 649802 h 1285570"/>
                  <a:gd name="connsiteX14" fmla="*/ 3846844 w 6013229"/>
                  <a:gd name="connsiteY14" fmla="*/ 623520 h 1285570"/>
                  <a:gd name="connsiteX15" fmla="*/ 4076275 w 6013229"/>
                  <a:gd name="connsiteY15" fmla="*/ 528487 h 1285570"/>
                  <a:gd name="connsiteX16" fmla="*/ 4375241 w 6013229"/>
                  <a:gd name="connsiteY16" fmla="*/ 726655 h 1285570"/>
                  <a:gd name="connsiteX17" fmla="*/ 4375705 w 6013229"/>
                  <a:gd name="connsiteY17" fmla="*/ 728955 h 1285570"/>
                  <a:gd name="connsiteX18" fmla="*/ 4400958 w 6013229"/>
                  <a:gd name="connsiteY18" fmla="*/ 708119 h 1285570"/>
                  <a:gd name="connsiteX19" fmla="*/ 4538391 w 6013229"/>
                  <a:gd name="connsiteY19" fmla="*/ 666139 h 1285570"/>
                  <a:gd name="connsiteX20" fmla="*/ 4712202 w 6013229"/>
                  <a:gd name="connsiteY20" fmla="*/ 738134 h 1285570"/>
                  <a:gd name="connsiteX21" fmla="*/ 4723961 w 6013229"/>
                  <a:gd name="connsiteY21" fmla="*/ 755575 h 1285570"/>
                  <a:gd name="connsiteX22" fmla="*/ 4764516 w 6013229"/>
                  <a:gd name="connsiteY22" fmla="*/ 695423 h 1285570"/>
                  <a:gd name="connsiteX23" fmla="*/ 4968746 w 6013229"/>
                  <a:gd name="connsiteY23" fmla="*/ 610828 h 1285570"/>
                  <a:gd name="connsiteX24" fmla="*/ 5130230 w 6013229"/>
                  <a:gd name="connsiteY24" fmla="*/ 660155 h 1285570"/>
                  <a:gd name="connsiteX25" fmla="*/ 5147225 w 6013229"/>
                  <a:gd name="connsiteY25" fmla="*/ 674177 h 1285570"/>
                  <a:gd name="connsiteX26" fmla="*/ 5168908 w 6013229"/>
                  <a:gd name="connsiteY26" fmla="*/ 647896 h 1285570"/>
                  <a:gd name="connsiteX27" fmla="*/ 5433042 w 6013229"/>
                  <a:gd name="connsiteY27" fmla="*/ 538488 h 1285570"/>
                  <a:gd name="connsiteX28" fmla="*/ 5508323 w 6013229"/>
                  <a:gd name="connsiteY28" fmla="*/ 546077 h 1285570"/>
                  <a:gd name="connsiteX29" fmla="*/ 5528699 w 6013229"/>
                  <a:gd name="connsiteY29" fmla="*/ 552402 h 1285570"/>
                  <a:gd name="connsiteX30" fmla="*/ 5540934 w 6013229"/>
                  <a:gd name="connsiteY30" fmla="*/ 491801 h 1285570"/>
                  <a:gd name="connsiteX31" fmla="*/ 5767423 w 6013229"/>
                  <a:gd name="connsiteY31" fmla="*/ 341674 h 1285570"/>
                  <a:gd name="connsiteX32" fmla="*/ 6013229 w 6013229"/>
                  <a:gd name="connsiteY32" fmla="*/ 587480 h 1285570"/>
                  <a:gd name="connsiteX33" fmla="*/ 5816962 w 6013229"/>
                  <a:gd name="connsiteY33" fmla="*/ 828292 h 1285570"/>
                  <a:gd name="connsiteX34" fmla="*/ 5790222 w 6013229"/>
                  <a:gd name="connsiteY34" fmla="*/ 830988 h 1285570"/>
                  <a:gd name="connsiteX35" fmla="*/ 5806583 w 6013229"/>
                  <a:gd name="connsiteY35" fmla="*/ 912029 h 1285570"/>
                  <a:gd name="connsiteX36" fmla="*/ 5433042 w 6013229"/>
                  <a:gd name="connsiteY36" fmla="*/ 1285570 h 1285570"/>
                  <a:gd name="connsiteX37" fmla="*/ 5168908 w 6013229"/>
                  <a:gd name="connsiteY37" fmla="*/ 1176163 h 1285570"/>
                  <a:gd name="connsiteX38" fmla="*/ 5135073 w 6013229"/>
                  <a:gd name="connsiteY38" fmla="*/ 1135154 h 1285570"/>
                  <a:gd name="connsiteX39" fmla="*/ 5130230 w 6013229"/>
                  <a:gd name="connsiteY39" fmla="*/ 1139150 h 1285570"/>
                  <a:gd name="connsiteX40" fmla="*/ 4968746 w 6013229"/>
                  <a:gd name="connsiteY40" fmla="*/ 1188476 h 1285570"/>
                  <a:gd name="connsiteX41" fmla="*/ 4764516 w 6013229"/>
                  <a:gd name="connsiteY41" fmla="*/ 1103882 h 1285570"/>
                  <a:gd name="connsiteX42" fmla="*/ 4732249 w 6013229"/>
                  <a:gd name="connsiteY42" fmla="*/ 1056023 h 1285570"/>
                  <a:gd name="connsiteX43" fmla="*/ 4712202 w 6013229"/>
                  <a:gd name="connsiteY43" fmla="*/ 1085756 h 1285570"/>
                  <a:gd name="connsiteX44" fmla="*/ 4538391 w 6013229"/>
                  <a:gd name="connsiteY44" fmla="*/ 1157751 h 1285570"/>
                  <a:gd name="connsiteX45" fmla="*/ 4364580 w 6013229"/>
                  <a:gd name="connsiteY45" fmla="*/ 1085756 h 1285570"/>
                  <a:gd name="connsiteX46" fmla="*/ 4336853 w 6013229"/>
                  <a:gd name="connsiteY46" fmla="*/ 1044632 h 1285570"/>
                  <a:gd name="connsiteX47" fmla="*/ 4305706 w 6013229"/>
                  <a:gd name="connsiteY47" fmla="*/ 1082382 h 1285570"/>
                  <a:gd name="connsiteX48" fmla="*/ 4076275 w 6013229"/>
                  <a:gd name="connsiteY48" fmla="*/ 1177415 h 1285570"/>
                  <a:gd name="connsiteX49" fmla="*/ 3846844 w 6013229"/>
                  <a:gd name="connsiteY49" fmla="*/ 1082382 h 1285570"/>
                  <a:gd name="connsiteX50" fmla="*/ 3825158 w 6013229"/>
                  <a:gd name="connsiteY50" fmla="*/ 1056099 h 1285570"/>
                  <a:gd name="connsiteX51" fmla="*/ 3804573 w 6013229"/>
                  <a:gd name="connsiteY51" fmla="*/ 1073083 h 1285570"/>
                  <a:gd name="connsiteX52" fmla="*/ 3656146 w 6013229"/>
                  <a:gd name="connsiteY52" fmla="*/ 1118421 h 1285570"/>
                  <a:gd name="connsiteX53" fmla="*/ 3468429 w 6013229"/>
                  <a:gd name="connsiteY53" fmla="*/ 1040667 h 1285570"/>
                  <a:gd name="connsiteX54" fmla="*/ 3448320 w 6013229"/>
                  <a:gd name="connsiteY54" fmla="*/ 1010840 h 1285570"/>
                  <a:gd name="connsiteX55" fmla="*/ 3446957 w 6013229"/>
                  <a:gd name="connsiteY55" fmla="*/ 1011580 h 1285570"/>
                  <a:gd name="connsiteX56" fmla="*/ 3356062 w 6013229"/>
                  <a:gd name="connsiteY56" fmla="*/ 1029931 h 1285570"/>
                  <a:gd name="connsiteX57" fmla="*/ 3190941 w 6013229"/>
                  <a:gd name="connsiteY57" fmla="*/ 961536 h 1285570"/>
                  <a:gd name="connsiteX58" fmla="*/ 3146071 w 6013229"/>
                  <a:gd name="connsiteY58" fmla="*/ 894984 h 1285570"/>
                  <a:gd name="connsiteX59" fmla="*/ 3114128 w 6013229"/>
                  <a:gd name="connsiteY59" fmla="*/ 921339 h 1285570"/>
                  <a:gd name="connsiteX60" fmla="*/ 2943712 w 6013229"/>
                  <a:gd name="connsiteY60" fmla="*/ 973394 h 1285570"/>
                  <a:gd name="connsiteX61" fmla="*/ 2728186 w 6013229"/>
                  <a:gd name="connsiteY61" fmla="*/ 884120 h 1285570"/>
                  <a:gd name="connsiteX62" fmla="*/ 2693317 w 6013229"/>
                  <a:gd name="connsiteY62" fmla="*/ 841859 h 1285570"/>
                  <a:gd name="connsiteX63" fmla="*/ 2651969 w 6013229"/>
                  <a:gd name="connsiteY63" fmla="*/ 864303 h 1285570"/>
                  <a:gd name="connsiteX64" fmla="*/ 2476876 w 6013229"/>
                  <a:gd name="connsiteY64" fmla="*/ 899652 h 1285570"/>
                  <a:gd name="connsiteX65" fmla="*/ 2225375 w 6013229"/>
                  <a:gd name="connsiteY65" fmla="*/ 822829 h 1285570"/>
                  <a:gd name="connsiteX66" fmla="*/ 2185230 w 6013229"/>
                  <a:gd name="connsiteY66" fmla="*/ 789706 h 1285570"/>
                  <a:gd name="connsiteX67" fmla="*/ 2183527 w 6013229"/>
                  <a:gd name="connsiteY67" fmla="*/ 798142 h 1285570"/>
                  <a:gd name="connsiteX68" fmla="*/ 1952507 w 6013229"/>
                  <a:gd name="connsiteY68" fmla="*/ 951272 h 1285570"/>
                  <a:gd name="connsiteX69" fmla="*/ 1775219 w 6013229"/>
                  <a:gd name="connsiteY69" fmla="*/ 877837 h 1285570"/>
                  <a:gd name="connsiteX70" fmla="*/ 1770767 w 6013229"/>
                  <a:gd name="connsiteY70" fmla="*/ 871234 h 1285570"/>
                  <a:gd name="connsiteX71" fmla="*/ 1730319 w 6013229"/>
                  <a:gd name="connsiteY71" fmla="*/ 893189 h 1285570"/>
                  <a:gd name="connsiteX72" fmla="*/ 1588714 w 6013229"/>
                  <a:gd name="connsiteY72" fmla="*/ 921777 h 1285570"/>
                  <a:gd name="connsiteX73" fmla="*/ 1331473 w 6013229"/>
                  <a:gd name="connsiteY73" fmla="*/ 815224 h 1285570"/>
                  <a:gd name="connsiteX74" fmla="*/ 1324156 w 6013229"/>
                  <a:gd name="connsiteY74" fmla="*/ 806357 h 1285570"/>
                  <a:gd name="connsiteX75" fmla="*/ 1290336 w 6013229"/>
                  <a:gd name="connsiteY75" fmla="*/ 852660 h 1285570"/>
                  <a:gd name="connsiteX76" fmla="*/ 1109572 w 6013229"/>
                  <a:gd name="connsiteY76" fmla="*/ 921775 h 1285570"/>
                  <a:gd name="connsiteX77" fmla="*/ 1058052 w 6013229"/>
                  <a:gd name="connsiteY77" fmla="*/ 916981 h 1285570"/>
                  <a:gd name="connsiteX78" fmla="*/ 1012895 w 6013229"/>
                  <a:gd name="connsiteY78" fmla="*/ 904042 h 1285570"/>
                  <a:gd name="connsiteX79" fmla="*/ 980716 w 6013229"/>
                  <a:gd name="connsiteY79" fmla="*/ 943044 h 1285570"/>
                  <a:gd name="connsiteX80" fmla="*/ 723475 w 6013229"/>
                  <a:gd name="connsiteY80" fmla="*/ 1049596 h 1285570"/>
                  <a:gd name="connsiteX81" fmla="*/ 466234 w 6013229"/>
                  <a:gd name="connsiteY81" fmla="*/ 943044 h 1285570"/>
                  <a:gd name="connsiteX82" fmla="*/ 426662 w 6013229"/>
                  <a:gd name="connsiteY82" fmla="*/ 895082 h 1285570"/>
                  <a:gd name="connsiteX83" fmla="*/ 396124 w 6013229"/>
                  <a:gd name="connsiteY83" fmla="*/ 911658 h 1285570"/>
                  <a:gd name="connsiteX84" fmla="*/ 285136 w 6013229"/>
                  <a:gd name="connsiteY84" fmla="*/ 934065 h 1285570"/>
                  <a:gd name="connsiteX85" fmla="*/ 0 w 6013229"/>
                  <a:gd name="connsiteY85" fmla="*/ 648929 h 1285570"/>
                  <a:gd name="connsiteX86" fmla="*/ 285136 w 6013229"/>
                  <a:gd name="connsiteY86" fmla="*/ 363793 h 1285570"/>
                  <a:gd name="connsiteX87" fmla="*/ 444559 w 6013229"/>
                  <a:gd name="connsiteY87" fmla="*/ 412490 h 1285570"/>
                  <a:gd name="connsiteX88" fmla="*/ 465344 w 6013229"/>
                  <a:gd name="connsiteY88" fmla="*/ 429640 h 1285570"/>
                  <a:gd name="connsiteX89" fmla="*/ 466234 w 6013229"/>
                  <a:gd name="connsiteY89" fmla="*/ 428561 h 1285570"/>
                  <a:gd name="connsiteX90" fmla="*/ 723475 w 6013229"/>
                  <a:gd name="connsiteY90" fmla="*/ 322008 h 1285570"/>
                  <a:gd name="connsiteX91" fmla="*/ 980716 w 6013229"/>
                  <a:gd name="connsiteY91" fmla="*/ 428561 h 1285570"/>
                  <a:gd name="connsiteX92" fmla="*/ 1012894 w 6013229"/>
                  <a:gd name="connsiteY92" fmla="*/ 467561 h 1285570"/>
                  <a:gd name="connsiteX93" fmla="*/ 1058052 w 6013229"/>
                  <a:gd name="connsiteY93" fmla="*/ 454621 h 1285570"/>
                  <a:gd name="connsiteX94" fmla="*/ 1109572 w 6013229"/>
                  <a:gd name="connsiteY94" fmla="*/ 449827 h 1285570"/>
                  <a:gd name="connsiteX95" fmla="*/ 1209078 w 6013229"/>
                  <a:gd name="connsiteY95" fmla="*/ 468371 h 1285570"/>
                  <a:gd name="connsiteX96" fmla="*/ 1239895 w 6013229"/>
                  <a:gd name="connsiteY96" fmla="*/ 483811 h 1285570"/>
                  <a:gd name="connsiteX97" fmla="*/ 1253509 w 6013229"/>
                  <a:gd name="connsiteY97" fmla="*/ 416378 h 1285570"/>
                  <a:gd name="connsiteX98" fmla="*/ 1588714 w 6013229"/>
                  <a:gd name="connsiteY98" fmla="*/ 194189 h 1285570"/>
                  <a:gd name="connsiteX99" fmla="*/ 1923919 w 6013229"/>
                  <a:gd name="connsiteY99" fmla="*/ 416378 h 1285570"/>
                  <a:gd name="connsiteX100" fmla="*/ 1931108 w 6013229"/>
                  <a:gd name="connsiteY100" fmla="*/ 451983 h 1285570"/>
                  <a:gd name="connsiteX101" fmla="*/ 1952507 w 6013229"/>
                  <a:gd name="connsiteY101" fmla="*/ 449826 h 1285570"/>
                  <a:gd name="connsiteX102" fmla="*/ 2003036 w 6013229"/>
                  <a:gd name="connsiteY102" fmla="*/ 454920 h 1285570"/>
                  <a:gd name="connsiteX103" fmla="*/ 2028356 w 6013229"/>
                  <a:gd name="connsiteY103" fmla="*/ 462780 h 1285570"/>
                  <a:gd name="connsiteX104" fmla="*/ 2027051 w 6013229"/>
                  <a:gd name="connsiteY104" fmla="*/ 449826 h 1285570"/>
                  <a:gd name="connsiteX105" fmla="*/ 2476876 w 6013229"/>
                  <a:gd name="connsiteY105" fmla="*/ 0 h 128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13229" h="1285570">
                    <a:moveTo>
                      <a:pt x="2476876" y="0"/>
                    </a:moveTo>
                    <a:cubicBezTo>
                      <a:pt x="2694254" y="0"/>
                      <a:pt x="2875619" y="154192"/>
                      <a:pt x="2917563" y="359171"/>
                    </a:cubicBezTo>
                    <a:lnTo>
                      <a:pt x="2918288" y="366357"/>
                    </a:lnTo>
                    <a:lnTo>
                      <a:pt x="2943712" y="363794"/>
                    </a:lnTo>
                    <a:cubicBezTo>
                      <a:pt x="3069964" y="363794"/>
                      <a:pt x="3178288" y="440555"/>
                      <a:pt x="3224559" y="549953"/>
                    </a:cubicBezTo>
                    <a:lnTo>
                      <a:pt x="3234264" y="598024"/>
                    </a:lnTo>
                    <a:lnTo>
                      <a:pt x="3265167" y="581250"/>
                    </a:lnTo>
                    <a:cubicBezTo>
                      <a:pt x="3293104" y="569434"/>
                      <a:pt x="3323820" y="562899"/>
                      <a:pt x="3356062" y="562899"/>
                    </a:cubicBezTo>
                    <a:cubicBezTo>
                      <a:pt x="3404425" y="562899"/>
                      <a:pt x="3449353" y="577601"/>
                      <a:pt x="3486623" y="602780"/>
                    </a:cubicBezTo>
                    <a:lnTo>
                      <a:pt x="3516953" y="627805"/>
                    </a:lnTo>
                    <a:lnTo>
                      <a:pt x="3552812" y="608341"/>
                    </a:lnTo>
                    <a:cubicBezTo>
                      <a:pt x="3584573" y="594908"/>
                      <a:pt x="3619492" y="587479"/>
                      <a:pt x="3656146" y="587479"/>
                    </a:cubicBezTo>
                    <a:cubicBezTo>
                      <a:pt x="3711127" y="587479"/>
                      <a:pt x="3762204" y="604193"/>
                      <a:pt x="3804573" y="632817"/>
                    </a:cubicBezTo>
                    <a:lnTo>
                      <a:pt x="3825159" y="649802"/>
                    </a:lnTo>
                    <a:lnTo>
                      <a:pt x="3846844" y="623520"/>
                    </a:lnTo>
                    <a:cubicBezTo>
                      <a:pt x="3905560" y="564804"/>
                      <a:pt x="3986676" y="528487"/>
                      <a:pt x="4076275" y="528487"/>
                    </a:cubicBezTo>
                    <a:cubicBezTo>
                      <a:pt x="4210673" y="528487"/>
                      <a:pt x="4325985" y="610200"/>
                      <a:pt x="4375241" y="726655"/>
                    </a:cubicBezTo>
                    <a:lnTo>
                      <a:pt x="4375705" y="728955"/>
                    </a:lnTo>
                    <a:lnTo>
                      <a:pt x="4400958" y="708119"/>
                    </a:lnTo>
                    <a:cubicBezTo>
                      <a:pt x="4440189" y="681615"/>
                      <a:pt x="4487483" y="666139"/>
                      <a:pt x="4538391" y="666139"/>
                    </a:cubicBezTo>
                    <a:cubicBezTo>
                      <a:pt x="4606268" y="666139"/>
                      <a:pt x="4667720" y="693652"/>
                      <a:pt x="4712202" y="738134"/>
                    </a:cubicBezTo>
                    <a:lnTo>
                      <a:pt x="4723961" y="755575"/>
                    </a:lnTo>
                    <a:lnTo>
                      <a:pt x="4764516" y="695423"/>
                    </a:lnTo>
                    <a:cubicBezTo>
                      <a:pt x="4816783" y="643156"/>
                      <a:pt x="4888989" y="610828"/>
                      <a:pt x="4968746" y="610828"/>
                    </a:cubicBezTo>
                    <a:cubicBezTo>
                      <a:pt x="5028563" y="610828"/>
                      <a:pt x="5084133" y="629013"/>
                      <a:pt x="5130230" y="660155"/>
                    </a:cubicBezTo>
                    <a:lnTo>
                      <a:pt x="5147225" y="674177"/>
                    </a:lnTo>
                    <a:lnTo>
                      <a:pt x="5168908" y="647896"/>
                    </a:lnTo>
                    <a:cubicBezTo>
                      <a:pt x="5236506" y="580298"/>
                      <a:pt x="5329891" y="538488"/>
                      <a:pt x="5433042" y="538488"/>
                    </a:cubicBezTo>
                    <a:cubicBezTo>
                      <a:pt x="5458829" y="538488"/>
                      <a:pt x="5484007" y="541101"/>
                      <a:pt x="5508323" y="546077"/>
                    </a:cubicBezTo>
                    <a:lnTo>
                      <a:pt x="5528699" y="552402"/>
                    </a:lnTo>
                    <a:lnTo>
                      <a:pt x="5540934" y="491801"/>
                    </a:lnTo>
                    <a:cubicBezTo>
                      <a:pt x="5578249" y="403578"/>
                      <a:pt x="5665607" y="341674"/>
                      <a:pt x="5767423" y="341674"/>
                    </a:cubicBezTo>
                    <a:cubicBezTo>
                      <a:pt x="5903178" y="341674"/>
                      <a:pt x="6013229" y="451725"/>
                      <a:pt x="6013229" y="587480"/>
                    </a:cubicBezTo>
                    <a:cubicBezTo>
                      <a:pt x="6013229" y="706266"/>
                      <a:pt x="5928971" y="805372"/>
                      <a:pt x="5816962" y="828292"/>
                    </a:cubicBezTo>
                    <a:lnTo>
                      <a:pt x="5790222" y="830988"/>
                    </a:lnTo>
                    <a:lnTo>
                      <a:pt x="5806583" y="912029"/>
                    </a:lnTo>
                    <a:cubicBezTo>
                      <a:pt x="5806583" y="1118330"/>
                      <a:pt x="5639343" y="1285570"/>
                      <a:pt x="5433042" y="1285570"/>
                    </a:cubicBezTo>
                    <a:cubicBezTo>
                      <a:pt x="5329891" y="1285570"/>
                      <a:pt x="5236506" y="1243760"/>
                      <a:pt x="5168908" y="1176163"/>
                    </a:cubicBezTo>
                    <a:lnTo>
                      <a:pt x="5135073" y="1135154"/>
                    </a:lnTo>
                    <a:lnTo>
                      <a:pt x="5130230" y="1139150"/>
                    </a:lnTo>
                    <a:cubicBezTo>
                      <a:pt x="5084133" y="1170292"/>
                      <a:pt x="5028563" y="1188476"/>
                      <a:pt x="4968746" y="1188476"/>
                    </a:cubicBezTo>
                    <a:cubicBezTo>
                      <a:pt x="4888989" y="1188476"/>
                      <a:pt x="4816783" y="1156148"/>
                      <a:pt x="4764516" y="1103882"/>
                    </a:cubicBezTo>
                    <a:lnTo>
                      <a:pt x="4732249" y="1056023"/>
                    </a:lnTo>
                    <a:lnTo>
                      <a:pt x="4712202" y="1085756"/>
                    </a:lnTo>
                    <a:cubicBezTo>
                      <a:pt x="4667720" y="1130239"/>
                      <a:pt x="4606268" y="1157751"/>
                      <a:pt x="4538391" y="1157751"/>
                    </a:cubicBezTo>
                    <a:cubicBezTo>
                      <a:pt x="4470513" y="1157751"/>
                      <a:pt x="4409062" y="1130239"/>
                      <a:pt x="4364580" y="1085756"/>
                    </a:cubicBezTo>
                    <a:lnTo>
                      <a:pt x="4336853" y="1044632"/>
                    </a:lnTo>
                    <a:lnTo>
                      <a:pt x="4305706" y="1082382"/>
                    </a:lnTo>
                    <a:cubicBezTo>
                      <a:pt x="4246989" y="1141098"/>
                      <a:pt x="4165873" y="1177415"/>
                      <a:pt x="4076275" y="1177415"/>
                    </a:cubicBezTo>
                    <a:cubicBezTo>
                      <a:pt x="3986676" y="1177415"/>
                      <a:pt x="3905560" y="1141098"/>
                      <a:pt x="3846844" y="1082382"/>
                    </a:cubicBezTo>
                    <a:lnTo>
                      <a:pt x="3825158" y="1056099"/>
                    </a:lnTo>
                    <a:lnTo>
                      <a:pt x="3804573" y="1073083"/>
                    </a:lnTo>
                    <a:cubicBezTo>
                      <a:pt x="3762204" y="1101707"/>
                      <a:pt x="3711127" y="1118421"/>
                      <a:pt x="3656146" y="1118421"/>
                    </a:cubicBezTo>
                    <a:cubicBezTo>
                      <a:pt x="3582838" y="1118421"/>
                      <a:pt x="3516470" y="1088708"/>
                      <a:pt x="3468429" y="1040667"/>
                    </a:cubicBezTo>
                    <a:lnTo>
                      <a:pt x="3448320" y="1010840"/>
                    </a:lnTo>
                    <a:lnTo>
                      <a:pt x="3446957" y="1011580"/>
                    </a:lnTo>
                    <a:cubicBezTo>
                      <a:pt x="3419019" y="1023397"/>
                      <a:pt x="3388304" y="1029931"/>
                      <a:pt x="3356062" y="1029931"/>
                    </a:cubicBezTo>
                    <a:cubicBezTo>
                      <a:pt x="3291578" y="1029931"/>
                      <a:pt x="3233199" y="1003794"/>
                      <a:pt x="3190941" y="961536"/>
                    </a:cubicBezTo>
                    <a:lnTo>
                      <a:pt x="3146071" y="894984"/>
                    </a:lnTo>
                    <a:lnTo>
                      <a:pt x="3114128" y="921339"/>
                    </a:lnTo>
                    <a:cubicBezTo>
                      <a:pt x="3065482" y="954204"/>
                      <a:pt x="3006838" y="973394"/>
                      <a:pt x="2943712" y="973394"/>
                    </a:cubicBezTo>
                    <a:cubicBezTo>
                      <a:pt x="2859544" y="973394"/>
                      <a:pt x="2783344" y="939278"/>
                      <a:pt x="2728186" y="884120"/>
                    </a:cubicBezTo>
                    <a:lnTo>
                      <a:pt x="2693317" y="841859"/>
                    </a:lnTo>
                    <a:lnTo>
                      <a:pt x="2651969" y="864303"/>
                    </a:lnTo>
                    <a:cubicBezTo>
                      <a:pt x="2598152" y="887065"/>
                      <a:pt x="2538984" y="899652"/>
                      <a:pt x="2476876" y="899652"/>
                    </a:cubicBezTo>
                    <a:cubicBezTo>
                      <a:pt x="2383714" y="899652"/>
                      <a:pt x="2297167" y="871331"/>
                      <a:pt x="2225375" y="822829"/>
                    </a:cubicBezTo>
                    <a:lnTo>
                      <a:pt x="2185230" y="789706"/>
                    </a:lnTo>
                    <a:lnTo>
                      <a:pt x="2183527" y="798142"/>
                    </a:lnTo>
                    <a:cubicBezTo>
                      <a:pt x="2145465" y="888130"/>
                      <a:pt x="2056359" y="951272"/>
                      <a:pt x="1952507" y="951272"/>
                    </a:cubicBezTo>
                    <a:cubicBezTo>
                      <a:pt x="1883272" y="951272"/>
                      <a:pt x="1820591" y="923209"/>
                      <a:pt x="1775219" y="877837"/>
                    </a:cubicBezTo>
                    <a:lnTo>
                      <a:pt x="1770767" y="871234"/>
                    </a:lnTo>
                    <a:lnTo>
                      <a:pt x="1730319" y="893189"/>
                    </a:lnTo>
                    <a:cubicBezTo>
                      <a:pt x="1686795" y="911598"/>
                      <a:pt x="1638944" y="921777"/>
                      <a:pt x="1588714" y="921777"/>
                    </a:cubicBezTo>
                    <a:cubicBezTo>
                      <a:pt x="1488255" y="921777"/>
                      <a:pt x="1397306" y="881058"/>
                      <a:pt x="1331473" y="815224"/>
                    </a:cubicBezTo>
                    <a:lnTo>
                      <a:pt x="1324156" y="806357"/>
                    </a:lnTo>
                    <a:lnTo>
                      <a:pt x="1290336" y="852660"/>
                    </a:lnTo>
                    <a:cubicBezTo>
                      <a:pt x="1244075" y="895363"/>
                      <a:pt x="1180165" y="921775"/>
                      <a:pt x="1109572" y="921775"/>
                    </a:cubicBezTo>
                    <a:cubicBezTo>
                      <a:pt x="1091924" y="921775"/>
                      <a:pt x="1074693" y="920124"/>
                      <a:pt x="1058052" y="916981"/>
                    </a:cubicBezTo>
                    <a:lnTo>
                      <a:pt x="1012895" y="904042"/>
                    </a:lnTo>
                    <a:lnTo>
                      <a:pt x="980716" y="943044"/>
                    </a:lnTo>
                    <a:cubicBezTo>
                      <a:pt x="914882" y="1008877"/>
                      <a:pt x="823934" y="1049596"/>
                      <a:pt x="723475" y="1049596"/>
                    </a:cubicBezTo>
                    <a:cubicBezTo>
                      <a:pt x="623016" y="1049596"/>
                      <a:pt x="532068" y="1008877"/>
                      <a:pt x="466234" y="943044"/>
                    </a:cubicBezTo>
                    <a:lnTo>
                      <a:pt x="426662" y="895082"/>
                    </a:lnTo>
                    <a:lnTo>
                      <a:pt x="396124" y="911658"/>
                    </a:lnTo>
                    <a:cubicBezTo>
                      <a:pt x="362011" y="926087"/>
                      <a:pt x="324505" y="934065"/>
                      <a:pt x="285136" y="934065"/>
                    </a:cubicBezTo>
                    <a:cubicBezTo>
                      <a:pt x="127660" y="934065"/>
                      <a:pt x="0" y="806405"/>
                      <a:pt x="0" y="648929"/>
                    </a:cubicBezTo>
                    <a:cubicBezTo>
                      <a:pt x="0" y="491453"/>
                      <a:pt x="127660" y="363793"/>
                      <a:pt x="285136" y="363793"/>
                    </a:cubicBezTo>
                    <a:cubicBezTo>
                      <a:pt x="344190" y="363793"/>
                      <a:pt x="399051" y="381745"/>
                      <a:pt x="444559" y="412490"/>
                    </a:cubicBezTo>
                    <a:lnTo>
                      <a:pt x="465344" y="429640"/>
                    </a:lnTo>
                    <a:lnTo>
                      <a:pt x="466234" y="428561"/>
                    </a:lnTo>
                    <a:cubicBezTo>
                      <a:pt x="532068" y="362727"/>
                      <a:pt x="623016" y="322008"/>
                      <a:pt x="723475" y="322008"/>
                    </a:cubicBezTo>
                    <a:cubicBezTo>
                      <a:pt x="823934" y="322008"/>
                      <a:pt x="914882" y="362727"/>
                      <a:pt x="980716" y="428561"/>
                    </a:cubicBezTo>
                    <a:lnTo>
                      <a:pt x="1012894" y="467561"/>
                    </a:lnTo>
                    <a:lnTo>
                      <a:pt x="1058052" y="454621"/>
                    </a:lnTo>
                    <a:cubicBezTo>
                      <a:pt x="1074693" y="451478"/>
                      <a:pt x="1091924" y="449827"/>
                      <a:pt x="1109572" y="449827"/>
                    </a:cubicBezTo>
                    <a:cubicBezTo>
                      <a:pt x="1144868" y="449827"/>
                      <a:pt x="1178494" y="456430"/>
                      <a:pt x="1209078" y="468371"/>
                    </a:cubicBezTo>
                    <a:lnTo>
                      <a:pt x="1239895" y="483811"/>
                    </a:lnTo>
                    <a:lnTo>
                      <a:pt x="1253509" y="416378"/>
                    </a:lnTo>
                    <a:cubicBezTo>
                      <a:pt x="1308736" y="285807"/>
                      <a:pt x="1438026" y="194189"/>
                      <a:pt x="1588714" y="194189"/>
                    </a:cubicBezTo>
                    <a:cubicBezTo>
                      <a:pt x="1739402" y="194189"/>
                      <a:pt x="1868692" y="285807"/>
                      <a:pt x="1923919" y="416378"/>
                    </a:cubicBezTo>
                    <a:lnTo>
                      <a:pt x="1931108" y="451983"/>
                    </a:lnTo>
                    <a:lnTo>
                      <a:pt x="1952507" y="449826"/>
                    </a:lnTo>
                    <a:cubicBezTo>
                      <a:pt x="1969815" y="449826"/>
                      <a:pt x="1986715" y="451580"/>
                      <a:pt x="2003036" y="454920"/>
                    </a:cubicBezTo>
                    <a:lnTo>
                      <a:pt x="2028356" y="462780"/>
                    </a:lnTo>
                    <a:lnTo>
                      <a:pt x="2027051" y="449826"/>
                    </a:lnTo>
                    <a:cubicBezTo>
                      <a:pt x="2027051" y="201394"/>
                      <a:pt x="2228445" y="0"/>
                      <a:pt x="24768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Freeform: Shape 69">
                <a:extLst>
                  <a:ext uri="{FF2B5EF4-FFF2-40B4-BE49-F238E27FC236}">
                    <a16:creationId xmlns:a16="http://schemas.microsoft.com/office/drawing/2014/main" id="{C5E3D525-E864-4387-B21E-810E73BC5E3C}"/>
                  </a:ext>
                </a:extLst>
              </p:cNvPr>
              <p:cNvSpPr/>
              <p:nvPr/>
            </p:nvSpPr>
            <p:spPr>
              <a:xfrm flipH="1">
                <a:off x="5769815" y="5589057"/>
                <a:ext cx="6013229" cy="1285570"/>
              </a:xfrm>
              <a:custGeom>
                <a:avLst/>
                <a:gdLst>
                  <a:gd name="connsiteX0" fmla="*/ 2476876 w 6013229"/>
                  <a:gd name="connsiteY0" fmla="*/ 0 h 1285570"/>
                  <a:gd name="connsiteX1" fmla="*/ 2917563 w 6013229"/>
                  <a:gd name="connsiteY1" fmla="*/ 359171 h 1285570"/>
                  <a:gd name="connsiteX2" fmla="*/ 2918288 w 6013229"/>
                  <a:gd name="connsiteY2" fmla="*/ 366357 h 1285570"/>
                  <a:gd name="connsiteX3" fmla="*/ 2943712 w 6013229"/>
                  <a:gd name="connsiteY3" fmla="*/ 363794 h 1285570"/>
                  <a:gd name="connsiteX4" fmla="*/ 3224559 w 6013229"/>
                  <a:gd name="connsiteY4" fmla="*/ 549953 h 1285570"/>
                  <a:gd name="connsiteX5" fmla="*/ 3234264 w 6013229"/>
                  <a:gd name="connsiteY5" fmla="*/ 598024 h 1285570"/>
                  <a:gd name="connsiteX6" fmla="*/ 3265167 w 6013229"/>
                  <a:gd name="connsiteY6" fmla="*/ 581250 h 1285570"/>
                  <a:gd name="connsiteX7" fmla="*/ 3356062 w 6013229"/>
                  <a:gd name="connsiteY7" fmla="*/ 562899 h 1285570"/>
                  <a:gd name="connsiteX8" fmla="*/ 3486623 w 6013229"/>
                  <a:gd name="connsiteY8" fmla="*/ 602780 h 1285570"/>
                  <a:gd name="connsiteX9" fmla="*/ 3516953 w 6013229"/>
                  <a:gd name="connsiteY9" fmla="*/ 627805 h 1285570"/>
                  <a:gd name="connsiteX10" fmla="*/ 3552812 w 6013229"/>
                  <a:gd name="connsiteY10" fmla="*/ 608341 h 1285570"/>
                  <a:gd name="connsiteX11" fmla="*/ 3656146 w 6013229"/>
                  <a:gd name="connsiteY11" fmla="*/ 587479 h 1285570"/>
                  <a:gd name="connsiteX12" fmla="*/ 3804573 w 6013229"/>
                  <a:gd name="connsiteY12" fmla="*/ 632817 h 1285570"/>
                  <a:gd name="connsiteX13" fmla="*/ 3825159 w 6013229"/>
                  <a:gd name="connsiteY13" fmla="*/ 649802 h 1285570"/>
                  <a:gd name="connsiteX14" fmla="*/ 3846844 w 6013229"/>
                  <a:gd name="connsiteY14" fmla="*/ 623520 h 1285570"/>
                  <a:gd name="connsiteX15" fmla="*/ 4076275 w 6013229"/>
                  <a:gd name="connsiteY15" fmla="*/ 528487 h 1285570"/>
                  <a:gd name="connsiteX16" fmla="*/ 4375241 w 6013229"/>
                  <a:gd name="connsiteY16" fmla="*/ 726655 h 1285570"/>
                  <a:gd name="connsiteX17" fmla="*/ 4375705 w 6013229"/>
                  <a:gd name="connsiteY17" fmla="*/ 728955 h 1285570"/>
                  <a:gd name="connsiteX18" fmla="*/ 4400958 w 6013229"/>
                  <a:gd name="connsiteY18" fmla="*/ 708119 h 1285570"/>
                  <a:gd name="connsiteX19" fmla="*/ 4538391 w 6013229"/>
                  <a:gd name="connsiteY19" fmla="*/ 666139 h 1285570"/>
                  <a:gd name="connsiteX20" fmla="*/ 4712202 w 6013229"/>
                  <a:gd name="connsiteY20" fmla="*/ 738134 h 1285570"/>
                  <a:gd name="connsiteX21" fmla="*/ 4723961 w 6013229"/>
                  <a:gd name="connsiteY21" fmla="*/ 755575 h 1285570"/>
                  <a:gd name="connsiteX22" fmla="*/ 4764516 w 6013229"/>
                  <a:gd name="connsiteY22" fmla="*/ 695423 h 1285570"/>
                  <a:gd name="connsiteX23" fmla="*/ 4968746 w 6013229"/>
                  <a:gd name="connsiteY23" fmla="*/ 610828 h 1285570"/>
                  <a:gd name="connsiteX24" fmla="*/ 5130230 w 6013229"/>
                  <a:gd name="connsiteY24" fmla="*/ 660155 h 1285570"/>
                  <a:gd name="connsiteX25" fmla="*/ 5147225 w 6013229"/>
                  <a:gd name="connsiteY25" fmla="*/ 674177 h 1285570"/>
                  <a:gd name="connsiteX26" fmla="*/ 5168908 w 6013229"/>
                  <a:gd name="connsiteY26" fmla="*/ 647896 h 1285570"/>
                  <a:gd name="connsiteX27" fmla="*/ 5433042 w 6013229"/>
                  <a:gd name="connsiteY27" fmla="*/ 538488 h 1285570"/>
                  <a:gd name="connsiteX28" fmla="*/ 5508323 w 6013229"/>
                  <a:gd name="connsiteY28" fmla="*/ 546077 h 1285570"/>
                  <a:gd name="connsiteX29" fmla="*/ 5528699 w 6013229"/>
                  <a:gd name="connsiteY29" fmla="*/ 552402 h 1285570"/>
                  <a:gd name="connsiteX30" fmla="*/ 5540934 w 6013229"/>
                  <a:gd name="connsiteY30" fmla="*/ 491801 h 1285570"/>
                  <a:gd name="connsiteX31" fmla="*/ 5767423 w 6013229"/>
                  <a:gd name="connsiteY31" fmla="*/ 341674 h 1285570"/>
                  <a:gd name="connsiteX32" fmla="*/ 6013229 w 6013229"/>
                  <a:gd name="connsiteY32" fmla="*/ 587480 h 1285570"/>
                  <a:gd name="connsiteX33" fmla="*/ 5816962 w 6013229"/>
                  <a:gd name="connsiteY33" fmla="*/ 828292 h 1285570"/>
                  <a:gd name="connsiteX34" fmla="*/ 5790222 w 6013229"/>
                  <a:gd name="connsiteY34" fmla="*/ 830988 h 1285570"/>
                  <a:gd name="connsiteX35" fmla="*/ 5806583 w 6013229"/>
                  <a:gd name="connsiteY35" fmla="*/ 912029 h 1285570"/>
                  <a:gd name="connsiteX36" fmla="*/ 5433042 w 6013229"/>
                  <a:gd name="connsiteY36" fmla="*/ 1285570 h 1285570"/>
                  <a:gd name="connsiteX37" fmla="*/ 5168908 w 6013229"/>
                  <a:gd name="connsiteY37" fmla="*/ 1176163 h 1285570"/>
                  <a:gd name="connsiteX38" fmla="*/ 5135073 w 6013229"/>
                  <a:gd name="connsiteY38" fmla="*/ 1135154 h 1285570"/>
                  <a:gd name="connsiteX39" fmla="*/ 5130230 w 6013229"/>
                  <a:gd name="connsiteY39" fmla="*/ 1139150 h 1285570"/>
                  <a:gd name="connsiteX40" fmla="*/ 4968746 w 6013229"/>
                  <a:gd name="connsiteY40" fmla="*/ 1188476 h 1285570"/>
                  <a:gd name="connsiteX41" fmla="*/ 4764516 w 6013229"/>
                  <a:gd name="connsiteY41" fmla="*/ 1103882 h 1285570"/>
                  <a:gd name="connsiteX42" fmla="*/ 4732249 w 6013229"/>
                  <a:gd name="connsiteY42" fmla="*/ 1056023 h 1285570"/>
                  <a:gd name="connsiteX43" fmla="*/ 4712202 w 6013229"/>
                  <a:gd name="connsiteY43" fmla="*/ 1085756 h 1285570"/>
                  <a:gd name="connsiteX44" fmla="*/ 4538391 w 6013229"/>
                  <a:gd name="connsiteY44" fmla="*/ 1157751 h 1285570"/>
                  <a:gd name="connsiteX45" fmla="*/ 4364580 w 6013229"/>
                  <a:gd name="connsiteY45" fmla="*/ 1085756 h 1285570"/>
                  <a:gd name="connsiteX46" fmla="*/ 4336853 w 6013229"/>
                  <a:gd name="connsiteY46" fmla="*/ 1044632 h 1285570"/>
                  <a:gd name="connsiteX47" fmla="*/ 4305706 w 6013229"/>
                  <a:gd name="connsiteY47" fmla="*/ 1082382 h 1285570"/>
                  <a:gd name="connsiteX48" fmla="*/ 4076275 w 6013229"/>
                  <a:gd name="connsiteY48" fmla="*/ 1177415 h 1285570"/>
                  <a:gd name="connsiteX49" fmla="*/ 3846844 w 6013229"/>
                  <a:gd name="connsiteY49" fmla="*/ 1082382 h 1285570"/>
                  <a:gd name="connsiteX50" fmla="*/ 3825158 w 6013229"/>
                  <a:gd name="connsiteY50" fmla="*/ 1056099 h 1285570"/>
                  <a:gd name="connsiteX51" fmla="*/ 3804573 w 6013229"/>
                  <a:gd name="connsiteY51" fmla="*/ 1073083 h 1285570"/>
                  <a:gd name="connsiteX52" fmla="*/ 3656146 w 6013229"/>
                  <a:gd name="connsiteY52" fmla="*/ 1118421 h 1285570"/>
                  <a:gd name="connsiteX53" fmla="*/ 3468429 w 6013229"/>
                  <a:gd name="connsiteY53" fmla="*/ 1040667 h 1285570"/>
                  <a:gd name="connsiteX54" fmla="*/ 3448320 w 6013229"/>
                  <a:gd name="connsiteY54" fmla="*/ 1010840 h 1285570"/>
                  <a:gd name="connsiteX55" fmla="*/ 3446957 w 6013229"/>
                  <a:gd name="connsiteY55" fmla="*/ 1011580 h 1285570"/>
                  <a:gd name="connsiteX56" fmla="*/ 3356062 w 6013229"/>
                  <a:gd name="connsiteY56" fmla="*/ 1029931 h 1285570"/>
                  <a:gd name="connsiteX57" fmla="*/ 3190941 w 6013229"/>
                  <a:gd name="connsiteY57" fmla="*/ 961536 h 1285570"/>
                  <a:gd name="connsiteX58" fmla="*/ 3146071 w 6013229"/>
                  <a:gd name="connsiteY58" fmla="*/ 894984 h 1285570"/>
                  <a:gd name="connsiteX59" fmla="*/ 3114128 w 6013229"/>
                  <a:gd name="connsiteY59" fmla="*/ 921339 h 1285570"/>
                  <a:gd name="connsiteX60" fmla="*/ 2943712 w 6013229"/>
                  <a:gd name="connsiteY60" fmla="*/ 973394 h 1285570"/>
                  <a:gd name="connsiteX61" fmla="*/ 2728186 w 6013229"/>
                  <a:gd name="connsiteY61" fmla="*/ 884120 h 1285570"/>
                  <a:gd name="connsiteX62" fmla="*/ 2693317 w 6013229"/>
                  <a:gd name="connsiteY62" fmla="*/ 841859 h 1285570"/>
                  <a:gd name="connsiteX63" fmla="*/ 2651969 w 6013229"/>
                  <a:gd name="connsiteY63" fmla="*/ 864303 h 1285570"/>
                  <a:gd name="connsiteX64" fmla="*/ 2476876 w 6013229"/>
                  <a:gd name="connsiteY64" fmla="*/ 899652 h 1285570"/>
                  <a:gd name="connsiteX65" fmla="*/ 2225375 w 6013229"/>
                  <a:gd name="connsiteY65" fmla="*/ 822829 h 1285570"/>
                  <a:gd name="connsiteX66" fmla="*/ 2185230 w 6013229"/>
                  <a:gd name="connsiteY66" fmla="*/ 789706 h 1285570"/>
                  <a:gd name="connsiteX67" fmla="*/ 2183527 w 6013229"/>
                  <a:gd name="connsiteY67" fmla="*/ 798142 h 1285570"/>
                  <a:gd name="connsiteX68" fmla="*/ 1952507 w 6013229"/>
                  <a:gd name="connsiteY68" fmla="*/ 951272 h 1285570"/>
                  <a:gd name="connsiteX69" fmla="*/ 1775219 w 6013229"/>
                  <a:gd name="connsiteY69" fmla="*/ 877837 h 1285570"/>
                  <a:gd name="connsiteX70" fmla="*/ 1770767 w 6013229"/>
                  <a:gd name="connsiteY70" fmla="*/ 871234 h 1285570"/>
                  <a:gd name="connsiteX71" fmla="*/ 1730319 w 6013229"/>
                  <a:gd name="connsiteY71" fmla="*/ 893189 h 1285570"/>
                  <a:gd name="connsiteX72" fmla="*/ 1588714 w 6013229"/>
                  <a:gd name="connsiteY72" fmla="*/ 921777 h 1285570"/>
                  <a:gd name="connsiteX73" fmla="*/ 1331473 w 6013229"/>
                  <a:gd name="connsiteY73" fmla="*/ 815224 h 1285570"/>
                  <a:gd name="connsiteX74" fmla="*/ 1324156 w 6013229"/>
                  <a:gd name="connsiteY74" fmla="*/ 806357 h 1285570"/>
                  <a:gd name="connsiteX75" fmla="*/ 1290336 w 6013229"/>
                  <a:gd name="connsiteY75" fmla="*/ 852660 h 1285570"/>
                  <a:gd name="connsiteX76" fmla="*/ 1109572 w 6013229"/>
                  <a:gd name="connsiteY76" fmla="*/ 921775 h 1285570"/>
                  <a:gd name="connsiteX77" fmla="*/ 1058052 w 6013229"/>
                  <a:gd name="connsiteY77" fmla="*/ 916981 h 1285570"/>
                  <a:gd name="connsiteX78" fmla="*/ 1012895 w 6013229"/>
                  <a:gd name="connsiteY78" fmla="*/ 904042 h 1285570"/>
                  <a:gd name="connsiteX79" fmla="*/ 980716 w 6013229"/>
                  <a:gd name="connsiteY79" fmla="*/ 943044 h 1285570"/>
                  <a:gd name="connsiteX80" fmla="*/ 723475 w 6013229"/>
                  <a:gd name="connsiteY80" fmla="*/ 1049596 h 1285570"/>
                  <a:gd name="connsiteX81" fmla="*/ 466234 w 6013229"/>
                  <a:gd name="connsiteY81" fmla="*/ 943044 h 1285570"/>
                  <a:gd name="connsiteX82" fmla="*/ 426662 w 6013229"/>
                  <a:gd name="connsiteY82" fmla="*/ 895082 h 1285570"/>
                  <a:gd name="connsiteX83" fmla="*/ 396124 w 6013229"/>
                  <a:gd name="connsiteY83" fmla="*/ 911658 h 1285570"/>
                  <a:gd name="connsiteX84" fmla="*/ 285136 w 6013229"/>
                  <a:gd name="connsiteY84" fmla="*/ 934065 h 1285570"/>
                  <a:gd name="connsiteX85" fmla="*/ 0 w 6013229"/>
                  <a:gd name="connsiteY85" fmla="*/ 648929 h 1285570"/>
                  <a:gd name="connsiteX86" fmla="*/ 285136 w 6013229"/>
                  <a:gd name="connsiteY86" fmla="*/ 363793 h 1285570"/>
                  <a:gd name="connsiteX87" fmla="*/ 444559 w 6013229"/>
                  <a:gd name="connsiteY87" fmla="*/ 412490 h 1285570"/>
                  <a:gd name="connsiteX88" fmla="*/ 465344 w 6013229"/>
                  <a:gd name="connsiteY88" fmla="*/ 429640 h 1285570"/>
                  <a:gd name="connsiteX89" fmla="*/ 466234 w 6013229"/>
                  <a:gd name="connsiteY89" fmla="*/ 428561 h 1285570"/>
                  <a:gd name="connsiteX90" fmla="*/ 723475 w 6013229"/>
                  <a:gd name="connsiteY90" fmla="*/ 322008 h 1285570"/>
                  <a:gd name="connsiteX91" fmla="*/ 980716 w 6013229"/>
                  <a:gd name="connsiteY91" fmla="*/ 428561 h 1285570"/>
                  <a:gd name="connsiteX92" fmla="*/ 1012894 w 6013229"/>
                  <a:gd name="connsiteY92" fmla="*/ 467561 h 1285570"/>
                  <a:gd name="connsiteX93" fmla="*/ 1058052 w 6013229"/>
                  <a:gd name="connsiteY93" fmla="*/ 454621 h 1285570"/>
                  <a:gd name="connsiteX94" fmla="*/ 1109572 w 6013229"/>
                  <a:gd name="connsiteY94" fmla="*/ 449827 h 1285570"/>
                  <a:gd name="connsiteX95" fmla="*/ 1209078 w 6013229"/>
                  <a:gd name="connsiteY95" fmla="*/ 468371 h 1285570"/>
                  <a:gd name="connsiteX96" fmla="*/ 1239895 w 6013229"/>
                  <a:gd name="connsiteY96" fmla="*/ 483811 h 1285570"/>
                  <a:gd name="connsiteX97" fmla="*/ 1253509 w 6013229"/>
                  <a:gd name="connsiteY97" fmla="*/ 416378 h 1285570"/>
                  <a:gd name="connsiteX98" fmla="*/ 1588714 w 6013229"/>
                  <a:gd name="connsiteY98" fmla="*/ 194189 h 1285570"/>
                  <a:gd name="connsiteX99" fmla="*/ 1923919 w 6013229"/>
                  <a:gd name="connsiteY99" fmla="*/ 416378 h 1285570"/>
                  <a:gd name="connsiteX100" fmla="*/ 1931108 w 6013229"/>
                  <a:gd name="connsiteY100" fmla="*/ 451983 h 1285570"/>
                  <a:gd name="connsiteX101" fmla="*/ 1952507 w 6013229"/>
                  <a:gd name="connsiteY101" fmla="*/ 449826 h 1285570"/>
                  <a:gd name="connsiteX102" fmla="*/ 2003036 w 6013229"/>
                  <a:gd name="connsiteY102" fmla="*/ 454920 h 1285570"/>
                  <a:gd name="connsiteX103" fmla="*/ 2028356 w 6013229"/>
                  <a:gd name="connsiteY103" fmla="*/ 462780 h 1285570"/>
                  <a:gd name="connsiteX104" fmla="*/ 2027051 w 6013229"/>
                  <a:gd name="connsiteY104" fmla="*/ 449826 h 1285570"/>
                  <a:gd name="connsiteX105" fmla="*/ 2476876 w 6013229"/>
                  <a:gd name="connsiteY105" fmla="*/ 0 h 128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13229" h="1285570">
                    <a:moveTo>
                      <a:pt x="2476876" y="0"/>
                    </a:moveTo>
                    <a:cubicBezTo>
                      <a:pt x="2694254" y="0"/>
                      <a:pt x="2875619" y="154192"/>
                      <a:pt x="2917563" y="359171"/>
                    </a:cubicBezTo>
                    <a:lnTo>
                      <a:pt x="2918288" y="366357"/>
                    </a:lnTo>
                    <a:lnTo>
                      <a:pt x="2943712" y="363794"/>
                    </a:lnTo>
                    <a:cubicBezTo>
                      <a:pt x="3069964" y="363794"/>
                      <a:pt x="3178288" y="440555"/>
                      <a:pt x="3224559" y="549953"/>
                    </a:cubicBezTo>
                    <a:lnTo>
                      <a:pt x="3234264" y="598024"/>
                    </a:lnTo>
                    <a:lnTo>
                      <a:pt x="3265167" y="581250"/>
                    </a:lnTo>
                    <a:cubicBezTo>
                      <a:pt x="3293104" y="569434"/>
                      <a:pt x="3323820" y="562899"/>
                      <a:pt x="3356062" y="562899"/>
                    </a:cubicBezTo>
                    <a:cubicBezTo>
                      <a:pt x="3404425" y="562899"/>
                      <a:pt x="3449353" y="577601"/>
                      <a:pt x="3486623" y="602780"/>
                    </a:cubicBezTo>
                    <a:lnTo>
                      <a:pt x="3516953" y="627805"/>
                    </a:lnTo>
                    <a:lnTo>
                      <a:pt x="3552812" y="608341"/>
                    </a:lnTo>
                    <a:cubicBezTo>
                      <a:pt x="3584573" y="594908"/>
                      <a:pt x="3619492" y="587479"/>
                      <a:pt x="3656146" y="587479"/>
                    </a:cubicBezTo>
                    <a:cubicBezTo>
                      <a:pt x="3711127" y="587479"/>
                      <a:pt x="3762204" y="604193"/>
                      <a:pt x="3804573" y="632817"/>
                    </a:cubicBezTo>
                    <a:lnTo>
                      <a:pt x="3825159" y="649802"/>
                    </a:lnTo>
                    <a:lnTo>
                      <a:pt x="3846844" y="623520"/>
                    </a:lnTo>
                    <a:cubicBezTo>
                      <a:pt x="3905560" y="564804"/>
                      <a:pt x="3986676" y="528487"/>
                      <a:pt x="4076275" y="528487"/>
                    </a:cubicBezTo>
                    <a:cubicBezTo>
                      <a:pt x="4210673" y="528487"/>
                      <a:pt x="4325985" y="610200"/>
                      <a:pt x="4375241" y="726655"/>
                    </a:cubicBezTo>
                    <a:lnTo>
                      <a:pt x="4375705" y="728955"/>
                    </a:lnTo>
                    <a:lnTo>
                      <a:pt x="4400958" y="708119"/>
                    </a:lnTo>
                    <a:cubicBezTo>
                      <a:pt x="4440189" y="681615"/>
                      <a:pt x="4487483" y="666139"/>
                      <a:pt x="4538391" y="666139"/>
                    </a:cubicBezTo>
                    <a:cubicBezTo>
                      <a:pt x="4606268" y="666139"/>
                      <a:pt x="4667720" y="693652"/>
                      <a:pt x="4712202" y="738134"/>
                    </a:cubicBezTo>
                    <a:lnTo>
                      <a:pt x="4723961" y="755575"/>
                    </a:lnTo>
                    <a:lnTo>
                      <a:pt x="4764516" y="695423"/>
                    </a:lnTo>
                    <a:cubicBezTo>
                      <a:pt x="4816783" y="643156"/>
                      <a:pt x="4888989" y="610828"/>
                      <a:pt x="4968746" y="610828"/>
                    </a:cubicBezTo>
                    <a:cubicBezTo>
                      <a:pt x="5028563" y="610828"/>
                      <a:pt x="5084133" y="629013"/>
                      <a:pt x="5130230" y="660155"/>
                    </a:cubicBezTo>
                    <a:lnTo>
                      <a:pt x="5147225" y="674177"/>
                    </a:lnTo>
                    <a:lnTo>
                      <a:pt x="5168908" y="647896"/>
                    </a:lnTo>
                    <a:cubicBezTo>
                      <a:pt x="5236506" y="580298"/>
                      <a:pt x="5329891" y="538488"/>
                      <a:pt x="5433042" y="538488"/>
                    </a:cubicBezTo>
                    <a:cubicBezTo>
                      <a:pt x="5458829" y="538488"/>
                      <a:pt x="5484007" y="541101"/>
                      <a:pt x="5508323" y="546077"/>
                    </a:cubicBezTo>
                    <a:lnTo>
                      <a:pt x="5528699" y="552402"/>
                    </a:lnTo>
                    <a:lnTo>
                      <a:pt x="5540934" y="491801"/>
                    </a:lnTo>
                    <a:cubicBezTo>
                      <a:pt x="5578249" y="403578"/>
                      <a:pt x="5665607" y="341674"/>
                      <a:pt x="5767423" y="341674"/>
                    </a:cubicBezTo>
                    <a:cubicBezTo>
                      <a:pt x="5903178" y="341674"/>
                      <a:pt x="6013229" y="451725"/>
                      <a:pt x="6013229" y="587480"/>
                    </a:cubicBezTo>
                    <a:cubicBezTo>
                      <a:pt x="6013229" y="706266"/>
                      <a:pt x="5928971" y="805372"/>
                      <a:pt x="5816962" y="828292"/>
                    </a:cubicBezTo>
                    <a:lnTo>
                      <a:pt x="5790222" y="830988"/>
                    </a:lnTo>
                    <a:lnTo>
                      <a:pt x="5806583" y="912029"/>
                    </a:lnTo>
                    <a:cubicBezTo>
                      <a:pt x="5806583" y="1118330"/>
                      <a:pt x="5639343" y="1285570"/>
                      <a:pt x="5433042" y="1285570"/>
                    </a:cubicBezTo>
                    <a:cubicBezTo>
                      <a:pt x="5329891" y="1285570"/>
                      <a:pt x="5236506" y="1243760"/>
                      <a:pt x="5168908" y="1176163"/>
                    </a:cubicBezTo>
                    <a:lnTo>
                      <a:pt x="5135073" y="1135154"/>
                    </a:lnTo>
                    <a:lnTo>
                      <a:pt x="5130230" y="1139150"/>
                    </a:lnTo>
                    <a:cubicBezTo>
                      <a:pt x="5084133" y="1170292"/>
                      <a:pt x="5028563" y="1188476"/>
                      <a:pt x="4968746" y="1188476"/>
                    </a:cubicBezTo>
                    <a:cubicBezTo>
                      <a:pt x="4888989" y="1188476"/>
                      <a:pt x="4816783" y="1156148"/>
                      <a:pt x="4764516" y="1103882"/>
                    </a:cubicBezTo>
                    <a:lnTo>
                      <a:pt x="4732249" y="1056023"/>
                    </a:lnTo>
                    <a:lnTo>
                      <a:pt x="4712202" y="1085756"/>
                    </a:lnTo>
                    <a:cubicBezTo>
                      <a:pt x="4667720" y="1130239"/>
                      <a:pt x="4606268" y="1157751"/>
                      <a:pt x="4538391" y="1157751"/>
                    </a:cubicBezTo>
                    <a:cubicBezTo>
                      <a:pt x="4470513" y="1157751"/>
                      <a:pt x="4409062" y="1130239"/>
                      <a:pt x="4364580" y="1085756"/>
                    </a:cubicBezTo>
                    <a:lnTo>
                      <a:pt x="4336853" y="1044632"/>
                    </a:lnTo>
                    <a:lnTo>
                      <a:pt x="4305706" y="1082382"/>
                    </a:lnTo>
                    <a:cubicBezTo>
                      <a:pt x="4246989" y="1141098"/>
                      <a:pt x="4165873" y="1177415"/>
                      <a:pt x="4076275" y="1177415"/>
                    </a:cubicBezTo>
                    <a:cubicBezTo>
                      <a:pt x="3986676" y="1177415"/>
                      <a:pt x="3905560" y="1141098"/>
                      <a:pt x="3846844" y="1082382"/>
                    </a:cubicBezTo>
                    <a:lnTo>
                      <a:pt x="3825158" y="1056099"/>
                    </a:lnTo>
                    <a:lnTo>
                      <a:pt x="3804573" y="1073083"/>
                    </a:lnTo>
                    <a:cubicBezTo>
                      <a:pt x="3762204" y="1101707"/>
                      <a:pt x="3711127" y="1118421"/>
                      <a:pt x="3656146" y="1118421"/>
                    </a:cubicBezTo>
                    <a:cubicBezTo>
                      <a:pt x="3582838" y="1118421"/>
                      <a:pt x="3516470" y="1088708"/>
                      <a:pt x="3468429" y="1040667"/>
                    </a:cubicBezTo>
                    <a:lnTo>
                      <a:pt x="3448320" y="1010840"/>
                    </a:lnTo>
                    <a:lnTo>
                      <a:pt x="3446957" y="1011580"/>
                    </a:lnTo>
                    <a:cubicBezTo>
                      <a:pt x="3419019" y="1023397"/>
                      <a:pt x="3388304" y="1029931"/>
                      <a:pt x="3356062" y="1029931"/>
                    </a:cubicBezTo>
                    <a:cubicBezTo>
                      <a:pt x="3291578" y="1029931"/>
                      <a:pt x="3233199" y="1003794"/>
                      <a:pt x="3190941" y="961536"/>
                    </a:cubicBezTo>
                    <a:lnTo>
                      <a:pt x="3146071" y="894984"/>
                    </a:lnTo>
                    <a:lnTo>
                      <a:pt x="3114128" y="921339"/>
                    </a:lnTo>
                    <a:cubicBezTo>
                      <a:pt x="3065482" y="954204"/>
                      <a:pt x="3006838" y="973394"/>
                      <a:pt x="2943712" y="973394"/>
                    </a:cubicBezTo>
                    <a:cubicBezTo>
                      <a:pt x="2859544" y="973394"/>
                      <a:pt x="2783344" y="939278"/>
                      <a:pt x="2728186" y="884120"/>
                    </a:cubicBezTo>
                    <a:lnTo>
                      <a:pt x="2693317" y="841859"/>
                    </a:lnTo>
                    <a:lnTo>
                      <a:pt x="2651969" y="864303"/>
                    </a:lnTo>
                    <a:cubicBezTo>
                      <a:pt x="2598152" y="887065"/>
                      <a:pt x="2538984" y="899652"/>
                      <a:pt x="2476876" y="899652"/>
                    </a:cubicBezTo>
                    <a:cubicBezTo>
                      <a:pt x="2383714" y="899652"/>
                      <a:pt x="2297167" y="871331"/>
                      <a:pt x="2225375" y="822829"/>
                    </a:cubicBezTo>
                    <a:lnTo>
                      <a:pt x="2185230" y="789706"/>
                    </a:lnTo>
                    <a:lnTo>
                      <a:pt x="2183527" y="798142"/>
                    </a:lnTo>
                    <a:cubicBezTo>
                      <a:pt x="2145465" y="888130"/>
                      <a:pt x="2056359" y="951272"/>
                      <a:pt x="1952507" y="951272"/>
                    </a:cubicBezTo>
                    <a:cubicBezTo>
                      <a:pt x="1883272" y="951272"/>
                      <a:pt x="1820591" y="923209"/>
                      <a:pt x="1775219" y="877837"/>
                    </a:cubicBezTo>
                    <a:lnTo>
                      <a:pt x="1770767" y="871234"/>
                    </a:lnTo>
                    <a:lnTo>
                      <a:pt x="1730319" y="893189"/>
                    </a:lnTo>
                    <a:cubicBezTo>
                      <a:pt x="1686795" y="911598"/>
                      <a:pt x="1638944" y="921777"/>
                      <a:pt x="1588714" y="921777"/>
                    </a:cubicBezTo>
                    <a:cubicBezTo>
                      <a:pt x="1488255" y="921777"/>
                      <a:pt x="1397306" y="881058"/>
                      <a:pt x="1331473" y="815224"/>
                    </a:cubicBezTo>
                    <a:lnTo>
                      <a:pt x="1324156" y="806357"/>
                    </a:lnTo>
                    <a:lnTo>
                      <a:pt x="1290336" y="852660"/>
                    </a:lnTo>
                    <a:cubicBezTo>
                      <a:pt x="1244075" y="895363"/>
                      <a:pt x="1180165" y="921775"/>
                      <a:pt x="1109572" y="921775"/>
                    </a:cubicBezTo>
                    <a:cubicBezTo>
                      <a:pt x="1091924" y="921775"/>
                      <a:pt x="1074693" y="920124"/>
                      <a:pt x="1058052" y="916981"/>
                    </a:cubicBezTo>
                    <a:lnTo>
                      <a:pt x="1012895" y="904042"/>
                    </a:lnTo>
                    <a:lnTo>
                      <a:pt x="980716" y="943044"/>
                    </a:lnTo>
                    <a:cubicBezTo>
                      <a:pt x="914882" y="1008877"/>
                      <a:pt x="823934" y="1049596"/>
                      <a:pt x="723475" y="1049596"/>
                    </a:cubicBezTo>
                    <a:cubicBezTo>
                      <a:pt x="623016" y="1049596"/>
                      <a:pt x="532068" y="1008877"/>
                      <a:pt x="466234" y="943044"/>
                    </a:cubicBezTo>
                    <a:lnTo>
                      <a:pt x="426662" y="895082"/>
                    </a:lnTo>
                    <a:lnTo>
                      <a:pt x="396124" y="911658"/>
                    </a:lnTo>
                    <a:cubicBezTo>
                      <a:pt x="362011" y="926087"/>
                      <a:pt x="324505" y="934065"/>
                      <a:pt x="285136" y="934065"/>
                    </a:cubicBezTo>
                    <a:cubicBezTo>
                      <a:pt x="127660" y="934065"/>
                      <a:pt x="0" y="806405"/>
                      <a:pt x="0" y="648929"/>
                    </a:cubicBezTo>
                    <a:cubicBezTo>
                      <a:pt x="0" y="491453"/>
                      <a:pt x="127660" y="363793"/>
                      <a:pt x="285136" y="363793"/>
                    </a:cubicBezTo>
                    <a:cubicBezTo>
                      <a:pt x="344190" y="363793"/>
                      <a:pt x="399051" y="381745"/>
                      <a:pt x="444559" y="412490"/>
                    </a:cubicBezTo>
                    <a:lnTo>
                      <a:pt x="465344" y="429640"/>
                    </a:lnTo>
                    <a:lnTo>
                      <a:pt x="466234" y="428561"/>
                    </a:lnTo>
                    <a:cubicBezTo>
                      <a:pt x="532068" y="362727"/>
                      <a:pt x="623016" y="322008"/>
                      <a:pt x="723475" y="322008"/>
                    </a:cubicBezTo>
                    <a:cubicBezTo>
                      <a:pt x="823934" y="322008"/>
                      <a:pt x="914882" y="362727"/>
                      <a:pt x="980716" y="428561"/>
                    </a:cubicBezTo>
                    <a:lnTo>
                      <a:pt x="1012894" y="467561"/>
                    </a:lnTo>
                    <a:lnTo>
                      <a:pt x="1058052" y="454621"/>
                    </a:lnTo>
                    <a:cubicBezTo>
                      <a:pt x="1074693" y="451478"/>
                      <a:pt x="1091924" y="449827"/>
                      <a:pt x="1109572" y="449827"/>
                    </a:cubicBezTo>
                    <a:cubicBezTo>
                      <a:pt x="1144868" y="449827"/>
                      <a:pt x="1178494" y="456430"/>
                      <a:pt x="1209078" y="468371"/>
                    </a:cubicBezTo>
                    <a:lnTo>
                      <a:pt x="1239895" y="483811"/>
                    </a:lnTo>
                    <a:lnTo>
                      <a:pt x="1253509" y="416378"/>
                    </a:lnTo>
                    <a:cubicBezTo>
                      <a:pt x="1308736" y="285807"/>
                      <a:pt x="1438026" y="194189"/>
                      <a:pt x="1588714" y="194189"/>
                    </a:cubicBezTo>
                    <a:cubicBezTo>
                      <a:pt x="1739402" y="194189"/>
                      <a:pt x="1868692" y="285807"/>
                      <a:pt x="1923919" y="416378"/>
                    </a:cubicBezTo>
                    <a:lnTo>
                      <a:pt x="1931108" y="451983"/>
                    </a:lnTo>
                    <a:lnTo>
                      <a:pt x="1952507" y="449826"/>
                    </a:lnTo>
                    <a:cubicBezTo>
                      <a:pt x="1969815" y="449826"/>
                      <a:pt x="1986715" y="451580"/>
                      <a:pt x="2003036" y="454920"/>
                    </a:cubicBezTo>
                    <a:lnTo>
                      <a:pt x="2028356" y="462780"/>
                    </a:lnTo>
                    <a:lnTo>
                      <a:pt x="2027051" y="449826"/>
                    </a:lnTo>
                    <a:cubicBezTo>
                      <a:pt x="2027051" y="201394"/>
                      <a:pt x="2228445" y="0"/>
                      <a:pt x="24768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Rectangle 71">
              <a:extLst>
                <a:ext uri="{FF2B5EF4-FFF2-40B4-BE49-F238E27FC236}">
                  <a16:creationId xmlns:a16="http://schemas.microsoft.com/office/drawing/2014/main" id="{E9B27021-C83A-4D0C-8001-BF51B2EF8A4E}"/>
                </a:ext>
              </a:extLst>
            </p:cNvPr>
            <p:cNvSpPr/>
            <p:nvPr/>
          </p:nvSpPr>
          <p:spPr>
            <a:xfrm>
              <a:off x="0" y="5931178"/>
              <a:ext cx="12188825" cy="926822"/>
            </a:xfrm>
            <a:custGeom>
              <a:avLst/>
              <a:gdLst>
                <a:gd name="connsiteX0" fmla="*/ 0 w 12188825"/>
                <a:gd name="connsiteY0" fmla="*/ 0 h 836712"/>
                <a:gd name="connsiteX1" fmla="*/ 12188825 w 12188825"/>
                <a:gd name="connsiteY1" fmla="*/ 0 h 836712"/>
                <a:gd name="connsiteX2" fmla="*/ 12188825 w 12188825"/>
                <a:gd name="connsiteY2" fmla="*/ 836712 h 836712"/>
                <a:gd name="connsiteX3" fmla="*/ 0 w 12188825"/>
                <a:gd name="connsiteY3" fmla="*/ 836712 h 836712"/>
                <a:gd name="connsiteX4" fmla="*/ 0 w 12188825"/>
                <a:gd name="connsiteY4" fmla="*/ 0 h 836712"/>
                <a:gd name="connsiteX0" fmla="*/ 0 w 12188825"/>
                <a:gd name="connsiteY0" fmla="*/ 21 h 836733"/>
                <a:gd name="connsiteX1" fmla="*/ 4580389 w 12188825"/>
                <a:gd name="connsiteY1" fmla="*/ 153030 h 836733"/>
                <a:gd name="connsiteX2" fmla="*/ 12188825 w 12188825"/>
                <a:gd name="connsiteY2" fmla="*/ 21 h 836733"/>
                <a:gd name="connsiteX3" fmla="*/ 12188825 w 12188825"/>
                <a:gd name="connsiteY3" fmla="*/ 836733 h 836733"/>
                <a:gd name="connsiteX4" fmla="*/ 0 w 12188825"/>
                <a:gd name="connsiteY4" fmla="*/ 836733 h 836733"/>
                <a:gd name="connsiteX5" fmla="*/ 0 w 12188825"/>
                <a:gd name="connsiteY5" fmla="*/ 21 h 836733"/>
                <a:gd name="connsiteX0" fmla="*/ 0 w 12188825"/>
                <a:gd name="connsiteY0" fmla="*/ 90110 h 926822"/>
                <a:gd name="connsiteX1" fmla="*/ 2558642 w 12188825"/>
                <a:gd name="connsiteY1" fmla="*/ 25006 h 926822"/>
                <a:gd name="connsiteX2" fmla="*/ 4580389 w 12188825"/>
                <a:gd name="connsiteY2" fmla="*/ 243119 h 926822"/>
                <a:gd name="connsiteX3" fmla="*/ 12188825 w 12188825"/>
                <a:gd name="connsiteY3" fmla="*/ 90110 h 926822"/>
                <a:gd name="connsiteX4" fmla="*/ 12188825 w 12188825"/>
                <a:gd name="connsiteY4" fmla="*/ 926822 h 926822"/>
                <a:gd name="connsiteX5" fmla="*/ 0 w 12188825"/>
                <a:gd name="connsiteY5" fmla="*/ 926822 h 926822"/>
                <a:gd name="connsiteX6" fmla="*/ 0 w 12188825"/>
                <a:gd name="connsiteY6" fmla="*/ 90110 h 926822"/>
                <a:gd name="connsiteX0" fmla="*/ 0 w 12188825"/>
                <a:gd name="connsiteY0" fmla="*/ 90110 h 926822"/>
                <a:gd name="connsiteX1" fmla="*/ 2558642 w 12188825"/>
                <a:gd name="connsiteY1" fmla="*/ 25006 h 926822"/>
                <a:gd name="connsiteX2" fmla="*/ 4580389 w 12188825"/>
                <a:gd name="connsiteY2" fmla="*/ 243119 h 926822"/>
                <a:gd name="connsiteX3" fmla="*/ 7474591 w 12188825"/>
                <a:gd name="connsiteY3" fmla="*/ 301843 h 926822"/>
                <a:gd name="connsiteX4" fmla="*/ 12188825 w 12188825"/>
                <a:gd name="connsiteY4" fmla="*/ 90110 h 926822"/>
                <a:gd name="connsiteX5" fmla="*/ 12188825 w 12188825"/>
                <a:gd name="connsiteY5" fmla="*/ 926822 h 926822"/>
                <a:gd name="connsiteX6" fmla="*/ 0 w 12188825"/>
                <a:gd name="connsiteY6" fmla="*/ 926822 h 926822"/>
                <a:gd name="connsiteX7" fmla="*/ 0 w 12188825"/>
                <a:gd name="connsiteY7" fmla="*/ 90110 h 926822"/>
                <a:gd name="connsiteX0" fmla="*/ 0 w 12188825"/>
                <a:gd name="connsiteY0" fmla="*/ 90110 h 926822"/>
                <a:gd name="connsiteX1" fmla="*/ 2558642 w 12188825"/>
                <a:gd name="connsiteY1" fmla="*/ 25006 h 926822"/>
                <a:gd name="connsiteX2" fmla="*/ 4580389 w 12188825"/>
                <a:gd name="connsiteY2" fmla="*/ 243119 h 926822"/>
                <a:gd name="connsiteX3" fmla="*/ 7474591 w 12188825"/>
                <a:gd name="connsiteY3" fmla="*/ 301843 h 926822"/>
                <a:gd name="connsiteX4" fmla="*/ 10125512 w 12188825"/>
                <a:gd name="connsiteY4" fmla="*/ 8229 h 926822"/>
                <a:gd name="connsiteX5" fmla="*/ 12188825 w 12188825"/>
                <a:gd name="connsiteY5" fmla="*/ 90110 h 926822"/>
                <a:gd name="connsiteX6" fmla="*/ 12188825 w 12188825"/>
                <a:gd name="connsiteY6" fmla="*/ 926822 h 926822"/>
                <a:gd name="connsiteX7" fmla="*/ 0 w 12188825"/>
                <a:gd name="connsiteY7" fmla="*/ 926822 h 926822"/>
                <a:gd name="connsiteX8" fmla="*/ 0 w 12188825"/>
                <a:gd name="connsiteY8" fmla="*/ 90110 h 92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926822">
                  <a:moveTo>
                    <a:pt x="0" y="90110"/>
                  </a:moveTo>
                  <a:cubicBezTo>
                    <a:pt x="418051" y="-36424"/>
                    <a:pt x="1795244" y="-495"/>
                    <a:pt x="2558642" y="25006"/>
                  </a:cubicBezTo>
                  <a:cubicBezTo>
                    <a:pt x="3322040" y="50507"/>
                    <a:pt x="3678573" y="219350"/>
                    <a:pt x="4580389" y="243119"/>
                  </a:cubicBezTo>
                  <a:cubicBezTo>
                    <a:pt x="5710106" y="217952"/>
                    <a:pt x="6344874" y="327010"/>
                    <a:pt x="7474591" y="301843"/>
                  </a:cubicBezTo>
                  <a:cubicBezTo>
                    <a:pt x="8344250" y="265491"/>
                    <a:pt x="9255853" y="44581"/>
                    <a:pt x="10125512" y="8229"/>
                  </a:cubicBezTo>
                  <a:lnTo>
                    <a:pt x="12188825" y="90110"/>
                  </a:lnTo>
                  <a:lnTo>
                    <a:pt x="12188825" y="926822"/>
                  </a:lnTo>
                  <a:lnTo>
                    <a:pt x="0" y="926822"/>
                  </a:lnTo>
                  <a:lnTo>
                    <a:pt x="0" y="901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1" name="Rectangle 50">
            <a:extLst>
              <a:ext uri="{FF2B5EF4-FFF2-40B4-BE49-F238E27FC236}">
                <a16:creationId xmlns:a16="http://schemas.microsoft.com/office/drawing/2014/main" id="{6F5B98F2-0325-46F7-995F-D62D6B496C3B}"/>
              </a:ext>
            </a:extLst>
          </p:cNvPr>
          <p:cNvSpPr/>
          <p:nvPr/>
        </p:nvSpPr>
        <p:spPr>
          <a:xfrm>
            <a:off x="5742857" y="1563624"/>
            <a:ext cx="692220" cy="5229062"/>
          </a:xfrm>
          <a:custGeom>
            <a:avLst/>
            <a:gdLst>
              <a:gd name="connsiteX0" fmla="*/ 0 w 224134"/>
              <a:gd name="connsiteY0" fmla="*/ 0 h 5294376"/>
              <a:gd name="connsiteX1" fmla="*/ 224134 w 224134"/>
              <a:gd name="connsiteY1" fmla="*/ 0 h 5294376"/>
              <a:gd name="connsiteX2" fmla="*/ 224134 w 224134"/>
              <a:gd name="connsiteY2" fmla="*/ 5294376 h 5294376"/>
              <a:gd name="connsiteX3" fmla="*/ 0 w 224134"/>
              <a:gd name="connsiteY3" fmla="*/ 5294376 h 5294376"/>
              <a:gd name="connsiteX4" fmla="*/ 0 w 224134"/>
              <a:gd name="connsiteY4" fmla="*/ 0 h 5294376"/>
              <a:gd name="connsiteX0" fmla="*/ 97972 w 322106"/>
              <a:gd name="connsiteY0" fmla="*/ 0 h 5294376"/>
              <a:gd name="connsiteX1" fmla="*/ 322106 w 322106"/>
              <a:gd name="connsiteY1" fmla="*/ 0 h 5294376"/>
              <a:gd name="connsiteX2" fmla="*/ 322106 w 322106"/>
              <a:gd name="connsiteY2" fmla="*/ 5294376 h 5294376"/>
              <a:gd name="connsiteX3" fmla="*/ 0 w 322106"/>
              <a:gd name="connsiteY3" fmla="*/ 5196405 h 5294376"/>
              <a:gd name="connsiteX4" fmla="*/ 97972 w 322106"/>
              <a:gd name="connsiteY4" fmla="*/ 0 h 5294376"/>
              <a:gd name="connsiteX0" fmla="*/ 97972 w 539820"/>
              <a:gd name="connsiteY0" fmla="*/ 0 h 5348804"/>
              <a:gd name="connsiteX1" fmla="*/ 322106 w 539820"/>
              <a:gd name="connsiteY1" fmla="*/ 0 h 5348804"/>
              <a:gd name="connsiteX2" fmla="*/ 539820 w 539820"/>
              <a:gd name="connsiteY2" fmla="*/ 5348804 h 5348804"/>
              <a:gd name="connsiteX3" fmla="*/ 0 w 539820"/>
              <a:gd name="connsiteY3" fmla="*/ 5196405 h 5348804"/>
              <a:gd name="connsiteX4" fmla="*/ 97972 w 539820"/>
              <a:gd name="connsiteY4" fmla="*/ 0 h 5348804"/>
              <a:gd name="connsiteX0" fmla="*/ 163287 w 605135"/>
              <a:gd name="connsiteY0" fmla="*/ 0 h 5348804"/>
              <a:gd name="connsiteX1" fmla="*/ 387421 w 605135"/>
              <a:gd name="connsiteY1" fmla="*/ 0 h 5348804"/>
              <a:gd name="connsiteX2" fmla="*/ 605135 w 605135"/>
              <a:gd name="connsiteY2" fmla="*/ 5348804 h 5348804"/>
              <a:gd name="connsiteX3" fmla="*/ 0 w 605135"/>
              <a:gd name="connsiteY3" fmla="*/ 5207291 h 5348804"/>
              <a:gd name="connsiteX4" fmla="*/ 163287 w 605135"/>
              <a:gd name="connsiteY4" fmla="*/ 0 h 5348804"/>
              <a:gd name="connsiteX0" fmla="*/ 206830 w 648678"/>
              <a:gd name="connsiteY0" fmla="*/ 0 h 5348804"/>
              <a:gd name="connsiteX1" fmla="*/ 430964 w 648678"/>
              <a:gd name="connsiteY1" fmla="*/ 0 h 5348804"/>
              <a:gd name="connsiteX2" fmla="*/ 648678 w 648678"/>
              <a:gd name="connsiteY2" fmla="*/ 5348804 h 5348804"/>
              <a:gd name="connsiteX3" fmla="*/ 0 w 648678"/>
              <a:gd name="connsiteY3" fmla="*/ 5272605 h 5348804"/>
              <a:gd name="connsiteX4" fmla="*/ 206830 w 648678"/>
              <a:gd name="connsiteY4" fmla="*/ 0 h 5348804"/>
              <a:gd name="connsiteX0" fmla="*/ 206830 w 659563"/>
              <a:gd name="connsiteY0" fmla="*/ 0 h 5272605"/>
              <a:gd name="connsiteX1" fmla="*/ 430964 w 659563"/>
              <a:gd name="connsiteY1" fmla="*/ 0 h 5272605"/>
              <a:gd name="connsiteX2" fmla="*/ 659563 w 659563"/>
              <a:gd name="connsiteY2" fmla="*/ 5229061 h 5272605"/>
              <a:gd name="connsiteX3" fmla="*/ 0 w 659563"/>
              <a:gd name="connsiteY3" fmla="*/ 5272605 h 5272605"/>
              <a:gd name="connsiteX4" fmla="*/ 206830 w 659563"/>
              <a:gd name="connsiteY4" fmla="*/ 0 h 5272605"/>
              <a:gd name="connsiteX0" fmla="*/ 239487 w 692220"/>
              <a:gd name="connsiteY0" fmla="*/ 0 h 5229062"/>
              <a:gd name="connsiteX1" fmla="*/ 463621 w 692220"/>
              <a:gd name="connsiteY1" fmla="*/ 0 h 5229062"/>
              <a:gd name="connsiteX2" fmla="*/ 692220 w 692220"/>
              <a:gd name="connsiteY2" fmla="*/ 5229061 h 5229062"/>
              <a:gd name="connsiteX3" fmla="*/ 0 w 692220"/>
              <a:gd name="connsiteY3" fmla="*/ 5229062 h 5229062"/>
              <a:gd name="connsiteX4" fmla="*/ 239487 w 692220"/>
              <a:gd name="connsiteY4" fmla="*/ 0 h 522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220" h="5229062">
                <a:moveTo>
                  <a:pt x="239487" y="0"/>
                </a:moveTo>
                <a:lnTo>
                  <a:pt x="463621" y="0"/>
                </a:lnTo>
                <a:lnTo>
                  <a:pt x="692220" y="5229061"/>
                </a:lnTo>
                <a:lnTo>
                  <a:pt x="0" y="5229062"/>
                </a:lnTo>
                <a:lnTo>
                  <a:pt x="23948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0" name="Group 49">
            <a:extLst>
              <a:ext uri="{FF2B5EF4-FFF2-40B4-BE49-F238E27FC236}">
                <a16:creationId xmlns:a16="http://schemas.microsoft.com/office/drawing/2014/main" id="{37CD51A4-898F-4918-804A-A4669C891B34}"/>
              </a:ext>
            </a:extLst>
          </p:cNvPr>
          <p:cNvGrpSpPr/>
          <p:nvPr/>
        </p:nvGrpSpPr>
        <p:grpSpPr>
          <a:xfrm>
            <a:off x="5545805" y="577636"/>
            <a:ext cx="1097214" cy="1267188"/>
            <a:chOff x="4100554" y="2055583"/>
            <a:chExt cx="2855832" cy="3298241"/>
          </a:xfrm>
        </p:grpSpPr>
        <p:sp>
          <p:nvSpPr>
            <p:cNvPr id="31" name="Freeform 29">
              <a:extLst>
                <a:ext uri="{FF2B5EF4-FFF2-40B4-BE49-F238E27FC236}">
                  <a16:creationId xmlns:a16="http://schemas.microsoft.com/office/drawing/2014/main" id="{1396A77E-0074-4516-BBE3-22335EC5CCC7}"/>
                </a:ext>
              </a:extLst>
            </p:cNvPr>
            <p:cNvSpPr>
              <a:spLocks/>
            </p:cNvSpPr>
            <p:nvPr/>
          </p:nvSpPr>
          <p:spPr bwMode="auto">
            <a:xfrm>
              <a:off x="5228958" y="4971868"/>
              <a:ext cx="601107" cy="250551"/>
            </a:xfrm>
            <a:custGeom>
              <a:avLst/>
              <a:gdLst>
                <a:gd name="T0" fmla="*/ 547 w 547"/>
                <a:gd name="T1" fmla="*/ 228 h 228"/>
                <a:gd name="T2" fmla="*/ 0 w 547"/>
                <a:gd name="T3" fmla="*/ 228 h 228"/>
                <a:gd name="T4" fmla="*/ 54 w 547"/>
                <a:gd name="T5" fmla="*/ 0 h 228"/>
                <a:gd name="T6" fmla="*/ 492 w 547"/>
                <a:gd name="T7" fmla="*/ 0 h 228"/>
                <a:gd name="T8" fmla="*/ 547 w 547"/>
                <a:gd name="T9" fmla="*/ 228 h 228"/>
              </a:gdLst>
              <a:ahLst/>
              <a:cxnLst>
                <a:cxn ang="0">
                  <a:pos x="T0" y="T1"/>
                </a:cxn>
                <a:cxn ang="0">
                  <a:pos x="T2" y="T3"/>
                </a:cxn>
                <a:cxn ang="0">
                  <a:pos x="T4" y="T5"/>
                </a:cxn>
                <a:cxn ang="0">
                  <a:pos x="T6" y="T7"/>
                </a:cxn>
                <a:cxn ang="0">
                  <a:pos x="T8" y="T9"/>
                </a:cxn>
              </a:cxnLst>
              <a:rect l="0" t="0" r="r" b="b"/>
              <a:pathLst>
                <a:path w="547" h="228">
                  <a:moveTo>
                    <a:pt x="547" y="228"/>
                  </a:moveTo>
                  <a:lnTo>
                    <a:pt x="0" y="228"/>
                  </a:lnTo>
                  <a:lnTo>
                    <a:pt x="54" y="0"/>
                  </a:lnTo>
                  <a:lnTo>
                    <a:pt x="492" y="0"/>
                  </a:lnTo>
                  <a:lnTo>
                    <a:pt x="547" y="228"/>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25">
              <a:extLst>
                <a:ext uri="{FF2B5EF4-FFF2-40B4-BE49-F238E27FC236}">
                  <a16:creationId xmlns:a16="http://schemas.microsoft.com/office/drawing/2014/main" id="{6C4E0AB1-F64F-4EF4-9A2D-88EE4488D801}"/>
                </a:ext>
              </a:extLst>
            </p:cNvPr>
            <p:cNvSpPr>
              <a:spLocks/>
            </p:cNvSpPr>
            <p:nvPr/>
          </p:nvSpPr>
          <p:spPr bwMode="auto">
            <a:xfrm>
              <a:off x="6100784" y="2448951"/>
              <a:ext cx="571793" cy="2289256"/>
            </a:xfrm>
            <a:custGeom>
              <a:avLst/>
              <a:gdLst>
                <a:gd name="T0" fmla="*/ 396 w 404"/>
                <a:gd name="T1" fmla="*/ 282 h 1622"/>
                <a:gd name="T2" fmla="*/ 396 w 404"/>
                <a:gd name="T3" fmla="*/ 282 h 1622"/>
                <a:gd name="T4" fmla="*/ 202 w 404"/>
                <a:gd name="T5" fmla="*/ 0 h 1622"/>
                <a:gd name="T6" fmla="*/ 7 w 404"/>
                <a:gd name="T7" fmla="*/ 282 h 1622"/>
                <a:gd name="T8" fmla="*/ 0 w 404"/>
                <a:gd name="T9" fmla="*/ 356 h 1622"/>
                <a:gd name="T10" fmla="*/ 0 w 404"/>
                <a:gd name="T11" fmla="*/ 363 h 1622"/>
                <a:gd name="T12" fmla="*/ 0 w 404"/>
                <a:gd name="T13" fmla="*/ 1218 h 1622"/>
                <a:gd name="T14" fmla="*/ 404 w 404"/>
                <a:gd name="T15" fmla="*/ 1622 h 1622"/>
                <a:gd name="T16" fmla="*/ 404 w 404"/>
                <a:gd name="T17" fmla="*/ 363 h 1622"/>
                <a:gd name="T18" fmla="*/ 404 w 404"/>
                <a:gd name="T19" fmla="*/ 356 h 1622"/>
                <a:gd name="T20" fmla="*/ 396 w 404"/>
                <a:gd name="T21" fmla="*/ 28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1622">
                  <a:moveTo>
                    <a:pt x="396" y="282"/>
                  </a:moveTo>
                  <a:cubicBezTo>
                    <a:pt x="396" y="282"/>
                    <a:pt x="396" y="282"/>
                    <a:pt x="396" y="282"/>
                  </a:cubicBezTo>
                  <a:cubicBezTo>
                    <a:pt x="375" y="166"/>
                    <a:pt x="305" y="62"/>
                    <a:pt x="202" y="0"/>
                  </a:cubicBezTo>
                  <a:cubicBezTo>
                    <a:pt x="98" y="62"/>
                    <a:pt x="29" y="166"/>
                    <a:pt x="7" y="282"/>
                  </a:cubicBezTo>
                  <a:cubicBezTo>
                    <a:pt x="3" y="307"/>
                    <a:pt x="0" y="331"/>
                    <a:pt x="0" y="356"/>
                  </a:cubicBezTo>
                  <a:cubicBezTo>
                    <a:pt x="0" y="363"/>
                    <a:pt x="0" y="363"/>
                    <a:pt x="0" y="363"/>
                  </a:cubicBezTo>
                  <a:cubicBezTo>
                    <a:pt x="0" y="1218"/>
                    <a:pt x="0" y="1218"/>
                    <a:pt x="0" y="1218"/>
                  </a:cubicBezTo>
                  <a:cubicBezTo>
                    <a:pt x="404" y="1622"/>
                    <a:pt x="404" y="1622"/>
                    <a:pt x="404" y="1622"/>
                  </a:cubicBezTo>
                  <a:cubicBezTo>
                    <a:pt x="404" y="363"/>
                    <a:pt x="404" y="363"/>
                    <a:pt x="404" y="363"/>
                  </a:cubicBezTo>
                  <a:cubicBezTo>
                    <a:pt x="404" y="356"/>
                    <a:pt x="404" y="356"/>
                    <a:pt x="404" y="356"/>
                  </a:cubicBezTo>
                  <a:cubicBezTo>
                    <a:pt x="404" y="331"/>
                    <a:pt x="400" y="307"/>
                    <a:pt x="396" y="28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 name="Freeform 26">
              <a:extLst>
                <a:ext uri="{FF2B5EF4-FFF2-40B4-BE49-F238E27FC236}">
                  <a16:creationId xmlns:a16="http://schemas.microsoft.com/office/drawing/2014/main" id="{C1877A8A-2696-4812-95B3-627D815092EA}"/>
                </a:ext>
              </a:extLst>
            </p:cNvPr>
            <p:cNvSpPr>
              <a:spLocks/>
            </p:cNvSpPr>
            <p:nvPr/>
          </p:nvSpPr>
          <p:spPr bwMode="auto">
            <a:xfrm>
              <a:off x="4386450" y="2448951"/>
              <a:ext cx="571793" cy="2289256"/>
            </a:xfrm>
            <a:custGeom>
              <a:avLst/>
              <a:gdLst>
                <a:gd name="T0" fmla="*/ 396 w 404"/>
                <a:gd name="T1" fmla="*/ 282 h 1622"/>
                <a:gd name="T2" fmla="*/ 202 w 404"/>
                <a:gd name="T3" fmla="*/ 0 h 1622"/>
                <a:gd name="T4" fmla="*/ 8 w 404"/>
                <a:gd name="T5" fmla="*/ 282 h 1622"/>
                <a:gd name="T6" fmla="*/ 0 w 404"/>
                <a:gd name="T7" fmla="*/ 356 h 1622"/>
                <a:gd name="T8" fmla="*/ 0 w 404"/>
                <a:gd name="T9" fmla="*/ 363 h 1622"/>
                <a:gd name="T10" fmla="*/ 0 w 404"/>
                <a:gd name="T11" fmla="*/ 1622 h 1622"/>
                <a:gd name="T12" fmla="*/ 404 w 404"/>
                <a:gd name="T13" fmla="*/ 1218 h 1622"/>
                <a:gd name="T14" fmla="*/ 404 w 404"/>
                <a:gd name="T15" fmla="*/ 363 h 1622"/>
                <a:gd name="T16" fmla="*/ 404 w 404"/>
                <a:gd name="T17" fmla="*/ 356 h 1622"/>
                <a:gd name="T18" fmla="*/ 396 w 404"/>
                <a:gd name="T19" fmla="*/ 28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 h="1622">
                  <a:moveTo>
                    <a:pt x="396" y="282"/>
                  </a:moveTo>
                  <a:cubicBezTo>
                    <a:pt x="375" y="166"/>
                    <a:pt x="306" y="62"/>
                    <a:pt x="202" y="0"/>
                  </a:cubicBezTo>
                  <a:cubicBezTo>
                    <a:pt x="98" y="62"/>
                    <a:pt x="29" y="166"/>
                    <a:pt x="8" y="282"/>
                  </a:cubicBezTo>
                  <a:cubicBezTo>
                    <a:pt x="3" y="307"/>
                    <a:pt x="0" y="331"/>
                    <a:pt x="0" y="356"/>
                  </a:cubicBezTo>
                  <a:cubicBezTo>
                    <a:pt x="0" y="363"/>
                    <a:pt x="0" y="363"/>
                    <a:pt x="0" y="363"/>
                  </a:cubicBezTo>
                  <a:cubicBezTo>
                    <a:pt x="0" y="1622"/>
                    <a:pt x="0" y="1622"/>
                    <a:pt x="0" y="1622"/>
                  </a:cubicBezTo>
                  <a:cubicBezTo>
                    <a:pt x="404" y="1218"/>
                    <a:pt x="404" y="1218"/>
                    <a:pt x="404" y="1218"/>
                  </a:cubicBezTo>
                  <a:cubicBezTo>
                    <a:pt x="404" y="363"/>
                    <a:pt x="404" y="363"/>
                    <a:pt x="404" y="363"/>
                  </a:cubicBezTo>
                  <a:cubicBezTo>
                    <a:pt x="404" y="356"/>
                    <a:pt x="404" y="356"/>
                    <a:pt x="404" y="356"/>
                  </a:cubicBezTo>
                  <a:cubicBezTo>
                    <a:pt x="404" y="331"/>
                    <a:pt x="401" y="307"/>
                    <a:pt x="396" y="28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 name="Freeform 27">
              <a:extLst>
                <a:ext uri="{FF2B5EF4-FFF2-40B4-BE49-F238E27FC236}">
                  <a16:creationId xmlns:a16="http://schemas.microsoft.com/office/drawing/2014/main" id="{4F81595C-253F-4AC4-8766-4EA138496659}"/>
                </a:ext>
              </a:extLst>
            </p:cNvPr>
            <p:cNvSpPr>
              <a:spLocks/>
            </p:cNvSpPr>
            <p:nvPr/>
          </p:nvSpPr>
          <p:spPr bwMode="auto">
            <a:xfrm>
              <a:off x="6100784" y="2846493"/>
              <a:ext cx="571793" cy="114776"/>
            </a:xfrm>
            <a:custGeom>
              <a:avLst/>
              <a:gdLst>
                <a:gd name="T0" fmla="*/ 7 w 404"/>
                <a:gd name="T1" fmla="*/ 0 h 81"/>
                <a:gd name="T2" fmla="*/ 0 w 404"/>
                <a:gd name="T3" fmla="*/ 74 h 81"/>
                <a:gd name="T4" fmla="*/ 0 w 404"/>
                <a:gd name="T5" fmla="*/ 81 h 81"/>
                <a:gd name="T6" fmla="*/ 404 w 404"/>
                <a:gd name="T7" fmla="*/ 81 h 81"/>
                <a:gd name="T8" fmla="*/ 404 w 404"/>
                <a:gd name="T9" fmla="*/ 74 h 81"/>
                <a:gd name="T10" fmla="*/ 396 w 404"/>
                <a:gd name="T11" fmla="*/ 0 h 81"/>
                <a:gd name="T12" fmla="*/ 7 w 40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04" h="81">
                  <a:moveTo>
                    <a:pt x="7" y="0"/>
                  </a:moveTo>
                  <a:cubicBezTo>
                    <a:pt x="3" y="25"/>
                    <a:pt x="0" y="49"/>
                    <a:pt x="0" y="74"/>
                  </a:cubicBezTo>
                  <a:cubicBezTo>
                    <a:pt x="0" y="81"/>
                    <a:pt x="0" y="81"/>
                    <a:pt x="0" y="81"/>
                  </a:cubicBezTo>
                  <a:cubicBezTo>
                    <a:pt x="404" y="81"/>
                    <a:pt x="404" y="81"/>
                    <a:pt x="404" y="81"/>
                  </a:cubicBezTo>
                  <a:cubicBezTo>
                    <a:pt x="404" y="74"/>
                    <a:pt x="404" y="74"/>
                    <a:pt x="404" y="74"/>
                  </a:cubicBezTo>
                  <a:cubicBezTo>
                    <a:pt x="404" y="49"/>
                    <a:pt x="400" y="25"/>
                    <a:pt x="396" y="0"/>
                  </a:cubicBezTo>
                  <a:lnTo>
                    <a:pt x="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 name="Freeform 28">
              <a:extLst>
                <a:ext uri="{FF2B5EF4-FFF2-40B4-BE49-F238E27FC236}">
                  <a16:creationId xmlns:a16="http://schemas.microsoft.com/office/drawing/2014/main" id="{3F98A3CA-20EA-430B-82B4-C13B29DBF1FB}"/>
                </a:ext>
              </a:extLst>
            </p:cNvPr>
            <p:cNvSpPr>
              <a:spLocks/>
            </p:cNvSpPr>
            <p:nvPr/>
          </p:nvSpPr>
          <p:spPr bwMode="auto">
            <a:xfrm>
              <a:off x="4386450" y="2846493"/>
              <a:ext cx="571793" cy="114776"/>
            </a:xfrm>
            <a:custGeom>
              <a:avLst/>
              <a:gdLst>
                <a:gd name="T0" fmla="*/ 8 w 404"/>
                <a:gd name="T1" fmla="*/ 0 h 81"/>
                <a:gd name="T2" fmla="*/ 0 w 404"/>
                <a:gd name="T3" fmla="*/ 74 h 81"/>
                <a:gd name="T4" fmla="*/ 0 w 404"/>
                <a:gd name="T5" fmla="*/ 81 h 81"/>
                <a:gd name="T6" fmla="*/ 404 w 404"/>
                <a:gd name="T7" fmla="*/ 81 h 81"/>
                <a:gd name="T8" fmla="*/ 404 w 404"/>
                <a:gd name="T9" fmla="*/ 74 h 81"/>
                <a:gd name="T10" fmla="*/ 396 w 404"/>
                <a:gd name="T11" fmla="*/ 0 h 81"/>
                <a:gd name="T12" fmla="*/ 8 w 40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404" h="81">
                  <a:moveTo>
                    <a:pt x="8" y="0"/>
                  </a:moveTo>
                  <a:cubicBezTo>
                    <a:pt x="3" y="25"/>
                    <a:pt x="0" y="49"/>
                    <a:pt x="0" y="74"/>
                  </a:cubicBezTo>
                  <a:cubicBezTo>
                    <a:pt x="0" y="81"/>
                    <a:pt x="0" y="81"/>
                    <a:pt x="0" y="81"/>
                  </a:cubicBezTo>
                  <a:cubicBezTo>
                    <a:pt x="404" y="81"/>
                    <a:pt x="404" y="81"/>
                    <a:pt x="404" y="81"/>
                  </a:cubicBezTo>
                  <a:cubicBezTo>
                    <a:pt x="404" y="74"/>
                    <a:pt x="404" y="74"/>
                    <a:pt x="404" y="74"/>
                  </a:cubicBezTo>
                  <a:cubicBezTo>
                    <a:pt x="404" y="49"/>
                    <a:pt x="401" y="25"/>
                    <a:pt x="396" y="0"/>
                  </a:cubicBezTo>
                  <a:lnTo>
                    <a:pt x="8"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 name="Freeform 30">
              <a:extLst>
                <a:ext uri="{FF2B5EF4-FFF2-40B4-BE49-F238E27FC236}">
                  <a16:creationId xmlns:a16="http://schemas.microsoft.com/office/drawing/2014/main" id="{451897BE-D9E6-441D-9FBC-9100CBAA5BE3}"/>
                </a:ext>
              </a:extLst>
            </p:cNvPr>
            <p:cNvSpPr>
              <a:spLocks/>
            </p:cNvSpPr>
            <p:nvPr/>
          </p:nvSpPr>
          <p:spPr bwMode="auto">
            <a:xfrm>
              <a:off x="4958242" y="2055583"/>
              <a:ext cx="1142541" cy="2956000"/>
            </a:xfrm>
            <a:custGeom>
              <a:avLst/>
              <a:gdLst>
                <a:gd name="T0" fmla="*/ 686 w 807"/>
                <a:gd name="T1" fmla="*/ 1972 h 2095"/>
                <a:gd name="T2" fmla="*/ 605 w 807"/>
                <a:gd name="T3" fmla="*/ 1859 h 2095"/>
                <a:gd name="T4" fmla="*/ 605 w 807"/>
                <a:gd name="T5" fmla="*/ 1295 h 2095"/>
                <a:gd name="T6" fmla="*/ 807 w 807"/>
                <a:gd name="T7" fmla="*/ 1497 h 2095"/>
                <a:gd name="T8" fmla="*/ 807 w 807"/>
                <a:gd name="T9" fmla="*/ 709 h 2095"/>
                <a:gd name="T10" fmla="*/ 420 w 807"/>
                <a:gd name="T11" fmla="*/ 7 h 2095"/>
                <a:gd name="T12" fmla="*/ 387 w 807"/>
                <a:gd name="T13" fmla="*/ 7 h 2095"/>
                <a:gd name="T14" fmla="*/ 0 w 807"/>
                <a:gd name="T15" fmla="*/ 709 h 2095"/>
                <a:gd name="T16" fmla="*/ 0 w 807"/>
                <a:gd name="T17" fmla="*/ 1497 h 2095"/>
                <a:gd name="T18" fmla="*/ 202 w 807"/>
                <a:gd name="T19" fmla="*/ 1295 h 2095"/>
                <a:gd name="T20" fmla="*/ 202 w 807"/>
                <a:gd name="T21" fmla="*/ 1859 h 2095"/>
                <a:gd name="T22" fmla="*/ 121 w 807"/>
                <a:gd name="T23" fmla="*/ 1972 h 2095"/>
                <a:gd name="T24" fmla="*/ 121 w 807"/>
                <a:gd name="T25" fmla="*/ 2014 h 2095"/>
                <a:gd name="T26" fmla="*/ 121 w 807"/>
                <a:gd name="T27" fmla="*/ 2093 h 2095"/>
                <a:gd name="T28" fmla="*/ 121 w 807"/>
                <a:gd name="T29" fmla="*/ 2095 h 2095"/>
                <a:gd name="T30" fmla="*/ 686 w 807"/>
                <a:gd name="T31" fmla="*/ 2095 h 2095"/>
                <a:gd name="T32" fmla="*/ 686 w 807"/>
                <a:gd name="T33" fmla="*/ 2093 h 2095"/>
                <a:gd name="T34" fmla="*/ 686 w 807"/>
                <a:gd name="T35" fmla="*/ 1972 h 2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7" h="2095">
                  <a:moveTo>
                    <a:pt x="686" y="1972"/>
                  </a:moveTo>
                  <a:cubicBezTo>
                    <a:pt x="605" y="1859"/>
                    <a:pt x="605" y="1859"/>
                    <a:pt x="605" y="1859"/>
                  </a:cubicBezTo>
                  <a:cubicBezTo>
                    <a:pt x="605" y="1295"/>
                    <a:pt x="605" y="1295"/>
                    <a:pt x="605" y="1295"/>
                  </a:cubicBezTo>
                  <a:cubicBezTo>
                    <a:pt x="807" y="1497"/>
                    <a:pt x="807" y="1497"/>
                    <a:pt x="807" y="1497"/>
                  </a:cubicBezTo>
                  <a:cubicBezTo>
                    <a:pt x="807" y="709"/>
                    <a:pt x="807" y="709"/>
                    <a:pt x="807" y="709"/>
                  </a:cubicBezTo>
                  <a:cubicBezTo>
                    <a:pt x="807" y="424"/>
                    <a:pt x="660" y="159"/>
                    <a:pt x="420" y="7"/>
                  </a:cubicBezTo>
                  <a:cubicBezTo>
                    <a:pt x="410" y="0"/>
                    <a:pt x="397" y="0"/>
                    <a:pt x="387" y="7"/>
                  </a:cubicBezTo>
                  <a:cubicBezTo>
                    <a:pt x="146" y="159"/>
                    <a:pt x="0" y="424"/>
                    <a:pt x="0" y="709"/>
                  </a:cubicBezTo>
                  <a:cubicBezTo>
                    <a:pt x="0" y="1497"/>
                    <a:pt x="0" y="1497"/>
                    <a:pt x="0" y="1497"/>
                  </a:cubicBezTo>
                  <a:cubicBezTo>
                    <a:pt x="202" y="1295"/>
                    <a:pt x="202" y="1295"/>
                    <a:pt x="202" y="1295"/>
                  </a:cubicBezTo>
                  <a:cubicBezTo>
                    <a:pt x="202" y="1859"/>
                    <a:pt x="202" y="1859"/>
                    <a:pt x="202" y="1859"/>
                  </a:cubicBezTo>
                  <a:cubicBezTo>
                    <a:pt x="121" y="1972"/>
                    <a:pt x="121" y="1972"/>
                    <a:pt x="121" y="1972"/>
                  </a:cubicBezTo>
                  <a:cubicBezTo>
                    <a:pt x="121" y="2014"/>
                    <a:pt x="121" y="2014"/>
                    <a:pt x="121" y="2014"/>
                  </a:cubicBezTo>
                  <a:cubicBezTo>
                    <a:pt x="121" y="2093"/>
                    <a:pt x="121" y="2093"/>
                    <a:pt x="121" y="2093"/>
                  </a:cubicBezTo>
                  <a:cubicBezTo>
                    <a:pt x="121" y="2095"/>
                    <a:pt x="121" y="2095"/>
                    <a:pt x="121" y="2095"/>
                  </a:cubicBezTo>
                  <a:cubicBezTo>
                    <a:pt x="686" y="2095"/>
                    <a:pt x="686" y="2095"/>
                    <a:pt x="686" y="2095"/>
                  </a:cubicBezTo>
                  <a:cubicBezTo>
                    <a:pt x="686" y="2093"/>
                    <a:pt x="686" y="2093"/>
                    <a:pt x="686" y="2093"/>
                  </a:cubicBezTo>
                  <a:lnTo>
                    <a:pt x="686" y="19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 name="Freeform 31">
              <a:extLst>
                <a:ext uri="{FF2B5EF4-FFF2-40B4-BE49-F238E27FC236}">
                  <a16:creationId xmlns:a16="http://schemas.microsoft.com/office/drawing/2014/main" id="{FCA16F99-D8FA-44DD-81A6-69C06E00C86D}"/>
                </a:ext>
              </a:extLst>
            </p:cNvPr>
            <p:cNvSpPr>
              <a:spLocks/>
            </p:cNvSpPr>
            <p:nvPr/>
          </p:nvSpPr>
          <p:spPr bwMode="auto">
            <a:xfrm>
              <a:off x="6014180" y="4981324"/>
              <a:ext cx="742913" cy="372500"/>
            </a:xfrm>
            <a:custGeom>
              <a:avLst/>
              <a:gdLst>
                <a:gd name="T0" fmla="*/ 505 w 525"/>
                <a:gd name="T1" fmla="*/ 264 h 264"/>
                <a:gd name="T2" fmla="*/ 21 w 525"/>
                <a:gd name="T3" fmla="*/ 264 h 264"/>
                <a:gd name="T4" fmla="*/ 8 w 525"/>
                <a:gd name="T5" fmla="*/ 237 h 264"/>
                <a:gd name="T6" fmla="*/ 61 w 525"/>
                <a:gd name="T7" fmla="*/ 0 h 264"/>
                <a:gd name="T8" fmla="*/ 465 w 525"/>
                <a:gd name="T9" fmla="*/ 0 h 264"/>
                <a:gd name="T10" fmla="*/ 517 w 525"/>
                <a:gd name="T11" fmla="*/ 237 h 264"/>
                <a:gd name="T12" fmla="*/ 505 w 525"/>
                <a:gd name="T13" fmla="*/ 264 h 264"/>
              </a:gdLst>
              <a:ahLst/>
              <a:cxnLst>
                <a:cxn ang="0">
                  <a:pos x="T0" y="T1"/>
                </a:cxn>
                <a:cxn ang="0">
                  <a:pos x="T2" y="T3"/>
                </a:cxn>
                <a:cxn ang="0">
                  <a:pos x="T4" y="T5"/>
                </a:cxn>
                <a:cxn ang="0">
                  <a:pos x="T6" y="T7"/>
                </a:cxn>
                <a:cxn ang="0">
                  <a:pos x="T8" y="T9"/>
                </a:cxn>
                <a:cxn ang="0">
                  <a:pos x="T10" y="T11"/>
                </a:cxn>
                <a:cxn ang="0">
                  <a:pos x="T12" y="T13"/>
                </a:cxn>
              </a:cxnLst>
              <a:rect l="0" t="0" r="r" b="b"/>
              <a:pathLst>
                <a:path w="525" h="264">
                  <a:moveTo>
                    <a:pt x="505" y="264"/>
                  </a:moveTo>
                  <a:cubicBezTo>
                    <a:pt x="21" y="264"/>
                    <a:pt x="21" y="264"/>
                    <a:pt x="21" y="264"/>
                  </a:cubicBezTo>
                  <a:cubicBezTo>
                    <a:pt x="8" y="264"/>
                    <a:pt x="0" y="248"/>
                    <a:pt x="8" y="237"/>
                  </a:cubicBezTo>
                  <a:cubicBezTo>
                    <a:pt x="61" y="0"/>
                    <a:pt x="61" y="0"/>
                    <a:pt x="61" y="0"/>
                  </a:cubicBezTo>
                  <a:cubicBezTo>
                    <a:pt x="465" y="0"/>
                    <a:pt x="465" y="0"/>
                    <a:pt x="465" y="0"/>
                  </a:cubicBezTo>
                  <a:cubicBezTo>
                    <a:pt x="517" y="237"/>
                    <a:pt x="517" y="237"/>
                    <a:pt x="517" y="237"/>
                  </a:cubicBezTo>
                  <a:cubicBezTo>
                    <a:pt x="525" y="248"/>
                    <a:pt x="518" y="264"/>
                    <a:pt x="505" y="264"/>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 name="Freeform 32">
              <a:extLst>
                <a:ext uri="{FF2B5EF4-FFF2-40B4-BE49-F238E27FC236}">
                  <a16:creationId xmlns:a16="http://schemas.microsoft.com/office/drawing/2014/main" id="{5EFD3F80-A6F6-413D-8C33-A58CF107B938}"/>
                </a:ext>
              </a:extLst>
            </p:cNvPr>
            <p:cNvSpPr>
              <a:spLocks/>
            </p:cNvSpPr>
            <p:nvPr/>
          </p:nvSpPr>
          <p:spPr bwMode="auto">
            <a:xfrm>
              <a:off x="4300889" y="4981324"/>
              <a:ext cx="741869" cy="372500"/>
            </a:xfrm>
            <a:custGeom>
              <a:avLst/>
              <a:gdLst>
                <a:gd name="T0" fmla="*/ 504 w 524"/>
                <a:gd name="T1" fmla="*/ 264 h 264"/>
                <a:gd name="T2" fmla="*/ 20 w 524"/>
                <a:gd name="T3" fmla="*/ 264 h 264"/>
                <a:gd name="T4" fmla="*/ 7 w 524"/>
                <a:gd name="T5" fmla="*/ 237 h 264"/>
                <a:gd name="T6" fmla="*/ 60 w 524"/>
                <a:gd name="T7" fmla="*/ 0 h 264"/>
                <a:gd name="T8" fmla="*/ 464 w 524"/>
                <a:gd name="T9" fmla="*/ 0 h 264"/>
                <a:gd name="T10" fmla="*/ 517 w 524"/>
                <a:gd name="T11" fmla="*/ 237 h 264"/>
                <a:gd name="T12" fmla="*/ 504 w 524"/>
                <a:gd name="T13" fmla="*/ 264 h 264"/>
              </a:gdLst>
              <a:ahLst/>
              <a:cxnLst>
                <a:cxn ang="0">
                  <a:pos x="T0" y="T1"/>
                </a:cxn>
                <a:cxn ang="0">
                  <a:pos x="T2" y="T3"/>
                </a:cxn>
                <a:cxn ang="0">
                  <a:pos x="T4" y="T5"/>
                </a:cxn>
                <a:cxn ang="0">
                  <a:pos x="T6" y="T7"/>
                </a:cxn>
                <a:cxn ang="0">
                  <a:pos x="T8" y="T9"/>
                </a:cxn>
                <a:cxn ang="0">
                  <a:pos x="T10" y="T11"/>
                </a:cxn>
                <a:cxn ang="0">
                  <a:pos x="T12" y="T13"/>
                </a:cxn>
              </a:cxnLst>
              <a:rect l="0" t="0" r="r" b="b"/>
              <a:pathLst>
                <a:path w="524" h="264">
                  <a:moveTo>
                    <a:pt x="504" y="264"/>
                  </a:moveTo>
                  <a:cubicBezTo>
                    <a:pt x="20" y="264"/>
                    <a:pt x="20" y="264"/>
                    <a:pt x="20" y="264"/>
                  </a:cubicBezTo>
                  <a:cubicBezTo>
                    <a:pt x="7" y="264"/>
                    <a:pt x="0" y="248"/>
                    <a:pt x="7" y="237"/>
                  </a:cubicBezTo>
                  <a:cubicBezTo>
                    <a:pt x="60" y="0"/>
                    <a:pt x="60" y="0"/>
                    <a:pt x="60" y="0"/>
                  </a:cubicBezTo>
                  <a:cubicBezTo>
                    <a:pt x="464" y="0"/>
                    <a:pt x="464" y="0"/>
                    <a:pt x="464" y="0"/>
                  </a:cubicBezTo>
                  <a:cubicBezTo>
                    <a:pt x="517" y="237"/>
                    <a:pt x="517" y="237"/>
                    <a:pt x="517" y="237"/>
                  </a:cubicBezTo>
                  <a:cubicBezTo>
                    <a:pt x="524" y="248"/>
                    <a:pt x="517" y="264"/>
                    <a:pt x="504" y="264"/>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 name="Freeform 38">
              <a:extLst>
                <a:ext uri="{FF2B5EF4-FFF2-40B4-BE49-F238E27FC236}">
                  <a16:creationId xmlns:a16="http://schemas.microsoft.com/office/drawing/2014/main" id="{1A192BF4-3FB7-4E46-A54B-C61D368010D1}"/>
                </a:ext>
              </a:extLst>
            </p:cNvPr>
            <p:cNvSpPr>
              <a:spLocks/>
            </p:cNvSpPr>
            <p:nvPr/>
          </p:nvSpPr>
          <p:spPr bwMode="auto">
            <a:xfrm>
              <a:off x="5415259" y="2904925"/>
              <a:ext cx="227465" cy="227465"/>
            </a:xfrm>
            <a:custGeom>
              <a:avLst/>
              <a:gdLst>
                <a:gd name="T0" fmla="*/ 161 w 161"/>
                <a:gd name="T1" fmla="*/ 161 h 161"/>
                <a:gd name="T2" fmla="*/ 0 w 161"/>
                <a:gd name="T3" fmla="*/ 161 h 161"/>
                <a:gd name="T4" fmla="*/ 0 w 161"/>
                <a:gd name="T5" fmla="*/ 81 h 161"/>
                <a:gd name="T6" fmla="*/ 80 w 161"/>
                <a:gd name="T7" fmla="*/ 0 h 161"/>
                <a:gd name="T8" fmla="*/ 80 w 161"/>
                <a:gd name="T9" fmla="*/ 0 h 161"/>
                <a:gd name="T10" fmla="*/ 161 w 161"/>
                <a:gd name="T11" fmla="*/ 81 h 161"/>
                <a:gd name="T12" fmla="*/ 161 w 161"/>
                <a:gd name="T13" fmla="*/ 161 h 161"/>
              </a:gdLst>
              <a:ahLst/>
              <a:cxnLst>
                <a:cxn ang="0">
                  <a:pos x="T0" y="T1"/>
                </a:cxn>
                <a:cxn ang="0">
                  <a:pos x="T2" y="T3"/>
                </a:cxn>
                <a:cxn ang="0">
                  <a:pos x="T4" y="T5"/>
                </a:cxn>
                <a:cxn ang="0">
                  <a:pos x="T6" y="T7"/>
                </a:cxn>
                <a:cxn ang="0">
                  <a:pos x="T8" y="T9"/>
                </a:cxn>
                <a:cxn ang="0">
                  <a:pos x="T10" y="T11"/>
                </a:cxn>
                <a:cxn ang="0">
                  <a:pos x="T12" y="T13"/>
                </a:cxn>
              </a:cxnLst>
              <a:rect l="0" t="0" r="r" b="b"/>
              <a:pathLst>
                <a:path w="161" h="161">
                  <a:moveTo>
                    <a:pt x="161" y="161"/>
                  </a:moveTo>
                  <a:cubicBezTo>
                    <a:pt x="0" y="161"/>
                    <a:pt x="0" y="161"/>
                    <a:pt x="0" y="161"/>
                  </a:cubicBezTo>
                  <a:cubicBezTo>
                    <a:pt x="0" y="81"/>
                    <a:pt x="0" y="81"/>
                    <a:pt x="0" y="81"/>
                  </a:cubicBezTo>
                  <a:cubicBezTo>
                    <a:pt x="0" y="36"/>
                    <a:pt x="36" y="0"/>
                    <a:pt x="80" y="0"/>
                  </a:cubicBezTo>
                  <a:cubicBezTo>
                    <a:pt x="80" y="0"/>
                    <a:pt x="80" y="0"/>
                    <a:pt x="80" y="0"/>
                  </a:cubicBezTo>
                  <a:cubicBezTo>
                    <a:pt x="125" y="0"/>
                    <a:pt x="161" y="36"/>
                    <a:pt x="161" y="81"/>
                  </a:cubicBezTo>
                  <a:lnTo>
                    <a:pt x="161" y="161"/>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8" name="Freeform: Shape 47">
              <a:extLst>
                <a:ext uri="{FF2B5EF4-FFF2-40B4-BE49-F238E27FC236}">
                  <a16:creationId xmlns:a16="http://schemas.microsoft.com/office/drawing/2014/main" id="{9BDF8D99-3E78-49C0-A4A0-E95DAEBBDA63}"/>
                </a:ext>
              </a:extLst>
            </p:cNvPr>
            <p:cNvSpPr/>
            <p:nvPr/>
          </p:nvSpPr>
          <p:spPr>
            <a:xfrm>
              <a:off x="4100554" y="3758439"/>
              <a:ext cx="2855832" cy="1253144"/>
            </a:xfrm>
            <a:custGeom>
              <a:avLst/>
              <a:gdLst>
                <a:gd name="connsiteX0" fmla="*/ 2522412 w 4344987"/>
                <a:gd name="connsiteY0" fmla="*/ 0 h 1906589"/>
                <a:gd name="connsiteX1" fmla="*/ 2608261 w 4344987"/>
                <a:gd name="connsiteY1" fmla="*/ 0 h 1906589"/>
                <a:gd name="connsiteX2" fmla="*/ 2608261 w 4344987"/>
                <a:gd name="connsiteY2" fmla="*/ 517526 h 1906589"/>
                <a:gd name="connsiteX3" fmla="*/ 2608262 w 4344987"/>
                <a:gd name="connsiteY3" fmla="*/ 517526 h 1906589"/>
                <a:gd name="connsiteX4" fmla="*/ 2608262 w 4344987"/>
                <a:gd name="connsiteY4" fmla="*/ 1 h 1906589"/>
                <a:gd name="connsiteX5" fmla="*/ 4344987 w 4344987"/>
                <a:gd name="connsiteY5" fmla="*/ 1733552 h 1906589"/>
                <a:gd name="connsiteX6" fmla="*/ 4344987 w 4344987"/>
                <a:gd name="connsiteY6" fmla="*/ 1906589 h 1906589"/>
                <a:gd name="connsiteX7" fmla="*/ 2781300 w 4344987"/>
                <a:gd name="connsiteY7" fmla="*/ 1906589 h 1906589"/>
                <a:gd name="connsiteX8" fmla="*/ 2781300 w 4344987"/>
                <a:gd name="connsiteY8" fmla="*/ 1906588 h 1906589"/>
                <a:gd name="connsiteX9" fmla="*/ 1565275 w 4344987"/>
                <a:gd name="connsiteY9" fmla="*/ 1906588 h 1906589"/>
                <a:gd name="connsiteX10" fmla="*/ 1565275 w 4344987"/>
                <a:gd name="connsiteY10" fmla="*/ 1906589 h 1906589"/>
                <a:gd name="connsiteX11" fmla="*/ 0 w 4344987"/>
                <a:gd name="connsiteY11" fmla="*/ 1906589 h 1906589"/>
                <a:gd name="connsiteX12" fmla="*/ 0 w 4344987"/>
                <a:gd name="connsiteY12" fmla="*/ 1733552 h 1906589"/>
                <a:gd name="connsiteX13" fmla="*/ 1736724 w 4344987"/>
                <a:gd name="connsiteY13" fmla="*/ 3165 h 1906589"/>
                <a:gd name="connsiteX14" fmla="*/ 1736724 w 4344987"/>
                <a:gd name="connsiteY14" fmla="*/ 1 h 1906589"/>
                <a:gd name="connsiteX15" fmla="*/ 1739900 w 4344987"/>
                <a:gd name="connsiteY15" fmla="*/ 1 h 1906589"/>
                <a:gd name="connsiteX16" fmla="*/ 2522412 w 4344987"/>
                <a:gd name="connsiteY16" fmla="*/ 1 h 1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4987" h="1906589">
                  <a:moveTo>
                    <a:pt x="2522412" y="0"/>
                  </a:moveTo>
                  <a:lnTo>
                    <a:pt x="2608261" y="0"/>
                  </a:lnTo>
                  <a:lnTo>
                    <a:pt x="2608261" y="517526"/>
                  </a:lnTo>
                  <a:lnTo>
                    <a:pt x="2608262" y="517526"/>
                  </a:lnTo>
                  <a:lnTo>
                    <a:pt x="2608262" y="1"/>
                  </a:lnTo>
                  <a:lnTo>
                    <a:pt x="4344987" y="1733552"/>
                  </a:lnTo>
                  <a:lnTo>
                    <a:pt x="4344987" y="1906589"/>
                  </a:lnTo>
                  <a:lnTo>
                    <a:pt x="2781300" y="1906589"/>
                  </a:lnTo>
                  <a:lnTo>
                    <a:pt x="2781300" y="1906588"/>
                  </a:lnTo>
                  <a:lnTo>
                    <a:pt x="1565275" y="1906588"/>
                  </a:lnTo>
                  <a:lnTo>
                    <a:pt x="1565275" y="1906589"/>
                  </a:lnTo>
                  <a:lnTo>
                    <a:pt x="0" y="1906589"/>
                  </a:lnTo>
                  <a:lnTo>
                    <a:pt x="0" y="1733552"/>
                  </a:lnTo>
                  <a:lnTo>
                    <a:pt x="1736724" y="3165"/>
                  </a:lnTo>
                  <a:lnTo>
                    <a:pt x="1736724" y="1"/>
                  </a:lnTo>
                  <a:lnTo>
                    <a:pt x="1739900" y="1"/>
                  </a:lnTo>
                  <a:lnTo>
                    <a:pt x="2522412" y="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35">
              <a:extLst>
                <a:ext uri="{FF2B5EF4-FFF2-40B4-BE49-F238E27FC236}">
                  <a16:creationId xmlns:a16="http://schemas.microsoft.com/office/drawing/2014/main" id="{0B3FBC89-A185-4A90-AE8F-27E66ACB2608}"/>
                </a:ext>
              </a:extLst>
            </p:cNvPr>
            <p:cNvSpPr>
              <a:spLocks/>
            </p:cNvSpPr>
            <p:nvPr/>
          </p:nvSpPr>
          <p:spPr bwMode="auto">
            <a:xfrm>
              <a:off x="4100554" y="4785162"/>
              <a:ext cx="1049678" cy="226422"/>
            </a:xfrm>
            <a:custGeom>
              <a:avLst/>
              <a:gdLst>
                <a:gd name="T0" fmla="*/ 110 w 1006"/>
                <a:gd name="T1" fmla="*/ 0 h 217"/>
                <a:gd name="T2" fmla="*/ 0 w 1006"/>
                <a:gd name="T3" fmla="*/ 108 h 217"/>
                <a:gd name="T4" fmla="*/ 0 w 1006"/>
                <a:gd name="T5" fmla="*/ 217 h 217"/>
                <a:gd name="T6" fmla="*/ 986 w 1006"/>
                <a:gd name="T7" fmla="*/ 217 h 217"/>
                <a:gd name="T8" fmla="*/ 986 w 1006"/>
                <a:gd name="T9" fmla="*/ 215 h 217"/>
                <a:gd name="T10" fmla="*/ 986 w 1006"/>
                <a:gd name="T11" fmla="*/ 108 h 217"/>
                <a:gd name="T12" fmla="*/ 986 w 1006"/>
                <a:gd name="T13" fmla="*/ 51 h 217"/>
                <a:gd name="T14" fmla="*/ 1006 w 1006"/>
                <a:gd name="T15" fmla="*/ 0 h 217"/>
                <a:gd name="T16" fmla="*/ 110 w 1006"/>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6" h="217">
                  <a:moveTo>
                    <a:pt x="110" y="0"/>
                  </a:moveTo>
                  <a:lnTo>
                    <a:pt x="0" y="108"/>
                  </a:lnTo>
                  <a:lnTo>
                    <a:pt x="0" y="217"/>
                  </a:lnTo>
                  <a:lnTo>
                    <a:pt x="986" y="217"/>
                  </a:lnTo>
                  <a:lnTo>
                    <a:pt x="986" y="215"/>
                  </a:lnTo>
                  <a:lnTo>
                    <a:pt x="986" y="108"/>
                  </a:lnTo>
                  <a:lnTo>
                    <a:pt x="986" y="51"/>
                  </a:lnTo>
                  <a:lnTo>
                    <a:pt x="1006" y="0"/>
                  </a:lnTo>
                  <a:lnTo>
                    <a:pt x="110"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 name="Freeform 36">
              <a:extLst>
                <a:ext uri="{FF2B5EF4-FFF2-40B4-BE49-F238E27FC236}">
                  <a16:creationId xmlns:a16="http://schemas.microsoft.com/office/drawing/2014/main" id="{37796540-B027-46CC-8AA6-CB1EF3A87F03}"/>
                </a:ext>
              </a:extLst>
            </p:cNvPr>
            <p:cNvSpPr>
              <a:spLocks/>
            </p:cNvSpPr>
            <p:nvPr/>
          </p:nvSpPr>
          <p:spPr bwMode="auto">
            <a:xfrm>
              <a:off x="5906708" y="4785162"/>
              <a:ext cx="1049678" cy="226422"/>
            </a:xfrm>
            <a:custGeom>
              <a:avLst/>
              <a:gdLst>
                <a:gd name="T0" fmla="*/ 21 w 1006"/>
                <a:gd name="T1" fmla="*/ 51 h 217"/>
                <a:gd name="T2" fmla="*/ 21 w 1006"/>
                <a:gd name="T3" fmla="*/ 215 h 217"/>
                <a:gd name="T4" fmla="*/ 21 w 1006"/>
                <a:gd name="T5" fmla="*/ 217 h 217"/>
                <a:gd name="T6" fmla="*/ 1006 w 1006"/>
                <a:gd name="T7" fmla="*/ 217 h 217"/>
                <a:gd name="T8" fmla="*/ 1006 w 1006"/>
                <a:gd name="T9" fmla="*/ 108 h 217"/>
                <a:gd name="T10" fmla="*/ 898 w 1006"/>
                <a:gd name="T11" fmla="*/ 0 h 217"/>
                <a:gd name="T12" fmla="*/ 0 w 1006"/>
                <a:gd name="T13" fmla="*/ 0 h 217"/>
                <a:gd name="T14" fmla="*/ 21 w 1006"/>
                <a:gd name="T15" fmla="*/ 51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217">
                  <a:moveTo>
                    <a:pt x="21" y="51"/>
                  </a:moveTo>
                  <a:lnTo>
                    <a:pt x="21" y="215"/>
                  </a:lnTo>
                  <a:lnTo>
                    <a:pt x="21" y="217"/>
                  </a:lnTo>
                  <a:lnTo>
                    <a:pt x="1006" y="217"/>
                  </a:lnTo>
                  <a:lnTo>
                    <a:pt x="1006" y="108"/>
                  </a:lnTo>
                  <a:lnTo>
                    <a:pt x="898" y="0"/>
                  </a:lnTo>
                  <a:lnTo>
                    <a:pt x="0" y="0"/>
                  </a:lnTo>
                  <a:lnTo>
                    <a:pt x="21" y="51"/>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 name="Freeform 37">
              <a:extLst>
                <a:ext uri="{FF2B5EF4-FFF2-40B4-BE49-F238E27FC236}">
                  <a16:creationId xmlns:a16="http://schemas.microsoft.com/office/drawing/2014/main" id="{16BA3B52-8A5C-4A48-BCC7-D1CCA522F471}"/>
                </a:ext>
              </a:extLst>
            </p:cNvPr>
            <p:cNvSpPr>
              <a:spLocks/>
            </p:cNvSpPr>
            <p:nvPr/>
          </p:nvSpPr>
          <p:spPr bwMode="auto">
            <a:xfrm>
              <a:off x="5129363" y="2550163"/>
              <a:ext cx="799257" cy="2461420"/>
            </a:xfrm>
            <a:custGeom>
              <a:avLst/>
              <a:gdLst>
                <a:gd name="T0" fmla="*/ 484 w 565"/>
                <a:gd name="T1" fmla="*/ 1420 h 1744"/>
                <a:gd name="T2" fmla="*/ 484 w 565"/>
                <a:gd name="T3" fmla="*/ 370 h 1744"/>
                <a:gd name="T4" fmla="*/ 345 w 565"/>
                <a:gd name="T5" fmla="*/ 35 h 1744"/>
                <a:gd name="T6" fmla="*/ 220 w 565"/>
                <a:gd name="T7" fmla="*/ 35 h 1744"/>
                <a:gd name="T8" fmla="*/ 81 w 565"/>
                <a:gd name="T9" fmla="*/ 370 h 1744"/>
                <a:gd name="T10" fmla="*/ 81 w 565"/>
                <a:gd name="T11" fmla="*/ 1420 h 1744"/>
                <a:gd name="T12" fmla="*/ 0 w 565"/>
                <a:gd name="T13" fmla="*/ 1621 h 1744"/>
                <a:gd name="T14" fmla="*/ 0 w 565"/>
                <a:gd name="T15" fmla="*/ 1744 h 1744"/>
                <a:gd name="T16" fmla="*/ 565 w 565"/>
                <a:gd name="T17" fmla="*/ 1744 h 1744"/>
                <a:gd name="T18" fmla="*/ 565 w 565"/>
                <a:gd name="T19" fmla="*/ 1621 h 1744"/>
                <a:gd name="T20" fmla="*/ 484 w 565"/>
                <a:gd name="T21" fmla="*/ 1420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5" h="1744">
                  <a:moveTo>
                    <a:pt x="484" y="1420"/>
                  </a:moveTo>
                  <a:cubicBezTo>
                    <a:pt x="484" y="370"/>
                    <a:pt x="484" y="370"/>
                    <a:pt x="484" y="370"/>
                  </a:cubicBezTo>
                  <a:cubicBezTo>
                    <a:pt x="484" y="244"/>
                    <a:pt x="434" y="124"/>
                    <a:pt x="345" y="35"/>
                  </a:cubicBezTo>
                  <a:cubicBezTo>
                    <a:pt x="310" y="0"/>
                    <a:pt x="254" y="0"/>
                    <a:pt x="220" y="35"/>
                  </a:cubicBezTo>
                  <a:cubicBezTo>
                    <a:pt x="131" y="124"/>
                    <a:pt x="81" y="244"/>
                    <a:pt x="81" y="370"/>
                  </a:cubicBezTo>
                  <a:cubicBezTo>
                    <a:pt x="81" y="1420"/>
                    <a:pt x="81" y="1420"/>
                    <a:pt x="81" y="1420"/>
                  </a:cubicBezTo>
                  <a:cubicBezTo>
                    <a:pt x="0" y="1621"/>
                    <a:pt x="0" y="1621"/>
                    <a:pt x="0" y="1621"/>
                  </a:cubicBezTo>
                  <a:cubicBezTo>
                    <a:pt x="0" y="1744"/>
                    <a:pt x="0" y="1744"/>
                    <a:pt x="0" y="1744"/>
                  </a:cubicBezTo>
                  <a:cubicBezTo>
                    <a:pt x="565" y="1744"/>
                    <a:pt x="565" y="1744"/>
                    <a:pt x="565" y="1744"/>
                  </a:cubicBezTo>
                  <a:cubicBezTo>
                    <a:pt x="565" y="1621"/>
                    <a:pt x="565" y="1621"/>
                    <a:pt x="565" y="1621"/>
                  </a:cubicBezTo>
                  <a:lnTo>
                    <a:pt x="484" y="14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 name="Rectangle 39">
              <a:extLst>
                <a:ext uri="{FF2B5EF4-FFF2-40B4-BE49-F238E27FC236}">
                  <a16:creationId xmlns:a16="http://schemas.microsoft.com/office/drawing/2014/main" id="{9244B57C-27DF-4AB9-B1F6-0CBB35578087}"/>
                </a:ext>
              </a:extLst>
            </p:cNvPr>
            <p:cNvSpPr>
              <a:spLocks noChangeArrowheads="1"/>
            </p:cNvSpPr>
            <p:nvPr/>
          </p:nvSpPr>
          <p:spPr bwMode="auto">
            <a:xfrm>
              <a:off x="5330742" y="4441877"/>
              <a:ext cx="169034" cy="172164"/>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2" name="Rectangle 40">
              <a:extLst>
                <a:ext uri="{FF2B5EF4-FFF2-40B4-BE49-F238E27FC236}">
                  <a16:creationId xmlns:a16="http://schemas.microsoft.com/office/drawing/2014/main" id="{0D9D2933-94CE-47D3-AC29-F1640C9406E9}"/>
                </a:ext>
              </a:extLst>
            </p:cNvPr>
            <p:cNvSpPr>
              <a:spLocks noChangeArrowheads="1"/>
            </p:cNvSpPr>
            <p:nvPr/>
          </p:nvSpPr>
          <p:spPr bwMode="auto">
            <a:xfrm>
              <a:off x="5558207" y="4441877"/>
              <a:ext cx="170077" cy="172164"/>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3" name="Rectangle 41">
              <a:extLst>
                <a:ext uri="{FF2B5EF4-FFF2-40B4-BE49-F238E27FC236}">
                  <a16:creationId xmlns:a16="http://schemas.microsoft.com/office/drawing/2014/main" id="{AAE2AA67-2C6B-461F-8FB7-A0F30190198C}"/>
                </a:ext>
              </a:extLst>
            </p:cNvPr>
            <p:cNvSpPr>
              <a:spLocks noChangeArrowheads="1"/>
            </p:cNvSpPr>
            <p:nvPr/>
          </p:nvSpPr>
          <p:spPr bwMode="auto">
            <a:xfrm>
              <a:off x="5443431" y="4785162"/>
              <a:ext cx="170077" cy="226422"/>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62" name="TextBox 361">
            <a:extLst>
              <a:ext uri="{FF2B5EF4-FFF2-40B4-BE49-F238E27FC236}">
                <a16:creationId xmlns:a16="http://schemas.microsoft.com/office/drawing/2014/main" id="{9B74C1C0-D84B-45AC-9C15-DF818A859DCF}"/>
              </a:ext>
            </a:extLst>
          </p:cNvPr>
          <p:cNvSpPr txBox="1"/>
          <p:nvPr/>
        </p:nvSpPr>
        <p:spPr>
          <a:xfrm>
            <a:off x="8028038" y="3331600"/>
            <a:ext cx="2677291" cy="307777"/>
          </a:xfrm>
          <a:prstGeom prst="rect">
            <a:avLst/>
          </a:prstGeom>
          <a:noFill/>
        </p:spPr>
        <p:txBody>
          <a:bodyPr wrap="square" rtlCol="0">
            <a:spAutoFit/>
          </a:bodyPr>
          <a:lstStyle/>
          <a:p>
            <a:r>
              <a:rPr lang="en-US" sz="1400" dirty="0">
                <a:solidFill>
                  <a:schemeClr val="bg1"/>
                </a:solidFill>
              </a:rPr>
              <a:t>S/4HANA Embedded Analytics</a:t>
            </a:r>
          </a:p>
        </p:txBody>
      </p:sp>
      <p:sp>
        <p:nvSpPr>
          <p:cNvPr id="363" name="TextBox 362">
            <a:extLst>
              <a:ext uri="{FF2B5EF4-FFF2-40B4-BE49-F238E27FC236}">
                <a16:creationId xmlns:a16="http://schemas.microsoft.com/office/drawing/2014/main" id="{5FEEF95A-6B5A-4EC8-886F-E65DB330ABED}"/>
              </a:ext>
            </a:extLst>
          </p:cNvPr>
          <p:cNvSpPr txBox="1"/>
          <p:nvPr/>
        </p:nvSpPr>
        <p:spPr>
          <a:xfrm>
            <a:off x="8028038" y="2975814"/>
            <a:ext cx="2677291" cy="400110"/>
          </a:xfrm>
          <a:prstGeom prst="rect">
            <a:avLst/>
          </a:prstGeom>
          <a:noFill/>
        </p:spPr>
        <p:txBody>
          <a:bodyPr wrap="square" rtlCol="0" anchor="b">
            <a:spAutoFit/>
          </a:bodyPr>
          <a:lstStyle/>
          <a:p>
            <a:pPr>
              <a:defRPr/>
            </a:pPr>
            <a:r>
              <a:rPr lang="en-US" sz="2000" b="1" kern="0" dirty="0">
                <a:solidFill>
                  <a:srgbClr val="FFFF00"/>
                </a:solidFill>
                <a:latin typeface="Arial" panose="020B0604020202020204" pitchFamily="34" charset="0"/>
                <a:cs typeface="Arial" panose="020B0604020202020204" pitchFamily="34" charset="0"/>
              </a:rPr>
              <a:t>Phase 3</a:t>
            </a:r>
          </a:p>
        </p:txBody>
      </p:sp>
      <p:sp>
        <p:nvSpPr>
          <p:cNvPr id="367" name="TextBox 366">
            <a:extLst>
              <a:ext uri="{FF2B5EF4-FFF2-40B4-BE49-F238E27FC236}">
                <a16:creationId xmlns:a16="http://schemas.microsoft.com/office/drawing/2014/main" id="{A9E0E5AB-A0AA-46F1-B2DF-3C5EAB7EC047}"/>
              </a:ext>
            </a:extLst>
          </p:cNvPr>
          <p:cNvSpPr txBox="1"/>
          <p:nvPr/>
        </p:nvSpPr>
        <p:spPr>
          <a:xfrm>
            <a:off x="1509247" y="2629955"/>
            <a:ext cx="2677291" cy="738664"/>
          </a:xfrm>
          <a:prstGeom prst="rect">
            <a:avLst/>
          </a:prstGeom>
          <a:noFill/>
        </p:spPr>
        <p:txBody>
          <a:bodyPr wrap="square" rtlCol="0">
            <a:spAutoFit/>
          </a:bodyPr>
          <a:lstStyle/>
          <a:p>
            <a:pPr algn="r">
              <a:defRPr/>
            </a:pPr>
            <a:r>
              <a:rPr lang="en-US" sz="1400" kern="0" dirty="0">
                <a:solidFill>
                  <a:schemeClr val="bg1"/>
                </a:solidFill>
                <a:latin typeface="Arial" panose="020B0604020202020204" pitchFamily="34" charset="0"/>
                <a:cs typeface="Arial" panose="020B0604020202020204" pitchFamily="34" charset="0"/>
              </a:rPr>
              <a:t>Complete RAP development on S/4HANA with Fiori Apps using Annotations and Elements</a:t>
            </a:r>
          </a:p>
        </p:txBody>
      </p:sp>
      <p:sp>
        <p:nvSpPr>
          <p:cNvPr id="368" name="TextBox 367">
            <a:extLst>
              <a:ext uri="{FF2B5EF4-FFF2-40B4-BE49-F238E27FC236}">
                <a16:creationId xmlns:a16="http://schemas.microsoft.com/office/drawing/2014/main" id="{F5825582-1E8F-4F76-A6EC-A0FF00A528F5}"/>
              </a:ext>
            </a:extLst>
          </p:cNvPr>
          <p:cNvSpPr txBox="1"/>
          <p:nvPr/>
        </p:nvSpPr>
        <p:spPr>
          <a:xfrm>
            <a:off x="1509247" y="2274169"/>
            <a:ext cx="2677291" cy="400110"/>
          </a:xfrm>
          <a:prstGeom prst="rect">
            <a:avLst/>
          </a:prstGeom>
          <a:noFill/>
        </p:spPr>
        <p:txBody>
          <a:bodyPr wrap="square" rtlCol="0" anchor="b">
            <a:spAutoFit/>
          </a:bodyPr>
          <a:lstStyle/>
          <a:p>
            <a:pPr algn="r">
              <a:defRPr/>
            </a:pPr>
            <a:r>
              <a:rPr lang="en-US" sz="2000" b="1" kern="0" dirty="0">
                <a:solidFill>
                  <a:srgbClr val="FFFF00"/>
                </a:solidFill>
                <a:latin typeface="Arial" panose="020B0604020202020204" pitchFamily="34" charset="0"/>
                <a:cs typeface="Arial" panose="020B0604020202020204" pitchFamily="34" charset="0"/>
              </a:rPr>
              <a:t>Phase 2</a:t>
            </a:r>
          </a:p>
        </p:txBody>
      </p:sp>
      <p:sp>
        <p:nvSpPr>
          <p:cNvPr id="370" name="TextBox 369">
            <a:extLst>
              <a:ext uri="{FF2B5EF4-FFF2-40B4-BE49-F238E27FC236}">
                <a16:creationId xmlns:a16="http://schemas.microsoft.com/office/drawing/2014/main" id="{D11C78B7-8248-444B-B5D4-043455EC267A}"/>
              </a:ext>
            </a:extLst>
          </p:cNvPr>
          <p:cNvSpPr txBox="1"/>
          <p:nvPr/>
        </p:nvSpPr>
        <p:spPr>
          <a:xfrm>
            <a:off x="1441242" y="4116741"/>
            <a:ext cx="2677291" cy="523220"/>
          </a:xfrm>
          <a:prstGeom prst="rect">
            <a:avLst/>
          </a:prstGeom>
          <a:noFill/>
        </p:spPr>
        <p:txBody>
          <a:bodyPr wrap="square" rtlCol="0">
            <a:spAutoFit/>
          </a:bodyPr>
          <a:lstStyle/>
          <a:p>
            <a:pPr algn="r">
              <a:defRPr/>
            </a:pPr>
            <a:r>
              <a:rPr lang="en-US" sz="1400" kern="0" dirty="0">
                <a:solidFill>
                  <a:schemeClr val="bg1"/>
                </a:solidFill>
                <a:latin typeface="Arial" panose="020B0604020202020204" pitchFamily="34" charset="0"/>
                <a:cs typeface="Arial" panose="020B0604020202020204" pitchFamily="34" charset="0"/>
              </a:rPr>
              <a:t>Node JS and SAP UI5 tooling with VS Code</a:t>
            </a:r>
          </a:p>
        </p:txBody>
      </p:sp>
      <p:sp>
        <p:nvSpPr>
          <p:cNvPr id="371" name="TextBox 370">
            <a:extLst>
              <a:ext uri="{FF2B5EF4-FFF2-40B4-BE49-F238E27FC236}">
                <a16:creationId xmlns:a16="http://schemas.microsoft.com/office/drawing/2014/main" id="{9FD98F36-F6BB-473D-BB67-2CF36844AAB0}"/>
              </a:ext>
            </a:extLst>
          </p:cNvPr>
          <p:cNvSpPr txBox="1"/>
          <p:nvPr/>
        </p:nvSpPr>
        <p:spPr>
          <a:xfrm>
            <a:off x="1441242" y="3760955"/>
            <a:ext cx="2677291" cy="400110"/>
          </a:xfrm>
          <a:prstGeom prst="rect">
            <a:avLst/>
          </a:prstGeom>
          <a:noFill/>
        </p:spPr>
        <p:txBody>
          <a:bodyPr wrap="square" rtlCol="0" anchor="b">
            <a:spAutoFit/>
          </a:bodyPr>
          <a:lstStyle/>
          <a:p>
            <a:pPr algn="r">
              <a:defRPr/>
            </a:pPr>
            <a:r>
              <a:rPr lang="en-US" sz="2000" b="1" dirty="0">
                <a:solidFill>
                  <a:srgbClr val="FFFF00"/>
                </a:solidFill>
              </a:rPr>
              <a:t>Phase 4</a:t>
            </a:r>
            <a:endParaRPr lang="en-US" sz="2000" b="1" kern="0" dirty="0">
              <a:solidFill>
                <a:srgbClr val="FFFF00"/>
              </a:solidFill>
              <a:latin typeface="Arial" panose="020B0604020202020204" pitchFamily="34" charset="0"/>
              <a:cs typeface="Arial" panose="020B0604020202020204" pitchFamily="34" charset="0"/>
            </a:endParaRPr>
          </a:p>
        </p:txBody>
      </p:sp>
      <p:cxnSp>
        <p:nvCxnSpPr>
          <p:cNvPr id="377" name="Straight Connector 376">
            <a:extLst>
              <a:ext uri="{FF2B5EF4-FFF2-40B4-BE49-F238E27FC236}">
                <a16:creationId xmlns:a16="http://schemas.microsoft.com/office/drawing/2014/main" id="{CC97D891-92CE-45E6-BD67-3382FE5A4A87}"/>
              </a:ext>
            </a:extLst>
          </p:cNvPr>
          <p:cNvCxnSpPr>
            <a:cxnSpLocks/>
          </p:cNvCxnSpPr>
          <p:nvPr/>
        </p:nvCxnSpPr>
        <p:spPr>
          <a:xfrm>
            <a:off x="4476644" y="2522659"/>
            <a:ext cx="1469822" cy="0"/>
          </a:xfrm>
          <a:prstGeom prst="line">
            <a:avLst/>
          </a:prstGeom>
          <a:ln w="19050">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EC40324C-6770-4B07-818D-63C81C05422C}"/>
              </a:ext>
            </a:extLst>
          </p:cNvPr>
          <p:cNvCxnSpPr>
            <a:cxnSpLocks/>
          </p:cNvCxnSpPr>
          <p:nvPr/>
        </p:nvCxnSpPr>
        <p:spPr>
          <a:xfrm>
            <a:off x="6266931" y="3196183"/>
            <a:ext cx="1506583" cy="0"/>
          </a:xfrm>
          <a:prstGeom prst="line">
            <a:avLst/>
          </a:prstGeom>
          <a:ln w="19050">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1184176-CD02-4476-938F-E4B6120C08A2}"/>
              </a:ext>
            </a:extLst>
          </p:cNvPr>
          <p:cNvCxnSpPr>
            <a:cxnSpLocks/>
          </p:cNvCxnSpPr>
          <p:nvPr/>
        </p:nvCxnSpPr>
        <p:spPr>
          <a:xfrm>
            <a:off x="4397753" y="4029404"/>
            <a:ext cx="1469822" cy="0"/>
          </a:xfrm>
          <a:prstGeom prst="line">
            <a:avLst/>
          </a:prstGeom>
          <a:ln w="19050">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5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61" name="Title 10"/>
          <p:cNvSpPr txBox="1">
            <a:spLocks/>
          </p:cNvSpPr>
          <p:nvPr/>
        </p:nvSpPr>
        <p:spPr>
          <a:xfrm>
            <a:off x="60833" y="-8799"/>
            <a:ext cx="10969943" cy="711081"/>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solidFill>
                  <a:schemeClr val="bg1"/>
                </a:solidFill>
                <a:latin typeface="Cooper Black" panose="0208090404030B020404" pitchFamily="18" charset="0"/>
              </a:rPr>
              <a:t>What to expect ?</a:t>
            </a:r>
            <a:endParaRPr lang="en-IN" dirty="0">
              <a:solidFill>
                <a:schemeClr val="bg1"/>
              </a:solidFill>
              <a:latin typeface="Cooper Black" panose="0208090404030B020404" pitchFamily="18" charset="0"/>
            </a:endParaRPr>
          </a:p>
        </p:txBody>
      </p:sp>
      <p:pic>
        <p:nvPicPr>
          <p:cNvPr id="364" name="Picture 363">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cxnSp>
        <p:nvCxnSpPr>
          <p:cNvPr id="360" name="Straight Connector 359">
            <a:extLst>
              <a:ext uri="{FF2B5EF4-FFF2-40B4-BE49-F238E27FC236}">
                <a16:creationId xmlns:a16="http://schemas.microsoft.com/office/drawing/2014/main" id="{5741E455-A23A-4BC3-A474-9AE52E756F14}"/>
              </a:ext>
            </a:extLst>
          </p:cNvPr>
          <p:cNvCxnSpPr>
            <a:cxnSpLocks/>
          </p:cNvCxnSpPr>
          <p:nvPr/>
        </p:nvCxnSpPr>
        <p:spPr>
          <a:xfrm>
            <a:off x="6248150" y="2067698"/>
            <a:ext cx="1469822" cy="0"/>
          </a:xfrm>
          <a:prstGeom prst="line">
            <a:avLst/>
          </a:prstGeom>
          <a:ln w="19050">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C40A2AC3-CE20-4D36-AB9D-1378BEDA6CD0}"/>
              </a:ext>
            </a:extLst>
          </p:cNvPr>
          <p:cNvSpPr txBox="1"/>
          <p:nvPr/>
        </p:nvSpPr>
        <p:spPr>
          <a:xfrm>
            <a:off x="8009284" y="1170466"/>
            <a:ext cx="2677291" cy="400110"/>
          </a:xfrm>
          <a:prstGeom prst="rect">
            <a:avLst/>
          </a:prstGeom>
          <a:noFill/>
        </p:spPr>
        <p:txBody>
          <a:bodyPr wrap="square" rtlCol="0" anchor="b">
            <a:spAutoFit/>
          </a:bodyPr>
          <a:lstStyle/>
          <a:p>
            <a:pPr>
              <a:defRPr/>
            </a:pPr>
            <a:r>
              <a:rPr lang="en-US" sz="2000" b="1" kern="0" dirty="0">
                <a:solidFill>
                  <a:srgbClr val="FFFF00"/>
                </a:solidFill>
                <a:latin typeface="Arial" panose="020B0604020202020204" pitchFamily="34" charset="0"/>
                <a:cs typeface="Arial" panose="020B0604020202020204" pitchFamily="34" charset="0"/>
              </a:rPr>
              <a:t>Phase 1</a:t>
            </a:r>
          </a:p>
        </p:txBody>
      </p:sp>
      <p:sp>
        <p:nvSpPr>
          <p:cNvPr id="366" name="TextBox 365">
            <a:extLst>
              <a:ext uri="{FF2B5EF4-FFF2-40B4-BE49-F238E27FC236}">
                <a16:creationId xmlns:a16="http://schemas.microsoft.com/office/drawing/2014/main" id="{4459C0BE-E9F9-40BB-AFF8-A0631D799449}"/>
              </a:ext>
            </a:extLst>
          </p:cNvPr>
          <p:cNvSpPr txBox="1"/>
          <p:nvPr/>
        </p:nvSpPr>
        <p:spPr>
          <a:xfrm>
            <a:off x="8028038" y="1581341"/>
            <a:ext cx="2677291" cy="738664"/>
          </a:xfrm>
          <a:prstGeom prst="rect">
            <a:avLst/>
          </a:prstGeom>
          <a:noFill/>
        </p:spPr>
        <p:txBody>
          <a:bodyPr wrap="square" rtlCol="0">
            <a:spAutoFit/>
          </a:bodyPr>
          <a:lstStyle/>
          <a:p>
            <a:pPr>
              <a:defRPr/>
            </a:pPr>
            <a:r>
              <a:rPr lang="en-US" sz="1400" kern="0" dirty="0">
                <a:solidFill>
                  <a:schemeClr val="bg1"/>
                </a:solidFill>
                <a:latin typeface="Arial" panose="020B0604020202020204" pitchFamily="34" charset="0"/>
                <a:cs typeface="Arial" panose="020B0604020202020204" pitchFamily="34" charset="0"/>
              </a:rPr>
              <a:t>Learn the basics of CDS to advance concepts and understand the RAP</a:t>
            </a:r>
          </a:p>
        </p:txBody>
      </p:sp>
    </p:spTree>
    <p:extLst>
      <p:ext uri="{BB962C8B-B14F-4D97-AF65-F5344CB8AC3E}">
        <p14:creationId xmlns:p14="http://schemas.microsoft.com/office/powerpoint/2010/main" val="355069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18786"/>
            <a:ext cx="12215092"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Pre-requisite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a16="http://schemas.microsoft.com/office/drawing/2014/main" id="{291C284F-5EAE-4282-8A1D-E4D3F3711EED}"/>
              </a:ext>
            </a:extLst>
          </p:cNvPr>
          <p:cNvGrpSpPr/>
          <p:nvPr/>
        </p:nvGrpSpPr>
        <p:grpSpPr>
          <a:xfrm>
            <a:off x="1053852" y="1577597"/>
            <a:ext cx="4776544" cy="4512036"/>
            <a:chOff x="1207675" y="1387446"/>
            <a:chExt cx="5089216" cy="4807394"/>
          </a:xfrm>
        </p:grpSpPr>
        <p:sp>
          <p:nvSpPr>
            <p:cNvPr id="7" name="Rectangle 6">
              <a:extLst>
                <a:ext uri="{FF2B5EF4-FFF2-40B4-BE49-F238E27FC236}">
                  <a16:creationId xmlns:a16="http://schemas.microsoft.com/office/drawing/2014/main" id="{0A3AF6AB-DD37-4AE6-93E7-496AB27461FF}"/>
                </a:ext>
              </a:extLst>
            </p:cNvPr>
            <p:cNvSpPr/>
            <p:nvPr/>
          </p:nvSpPr>
          <p:spPr>
            <a:xfrm>
              <a:off x="2833926" y="2793456"/>
              <a:ext cx="1028283" cy="10282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Rectangle 7">
              <a:extLst>
                <a:ext uri="{FF2B5EF4-FFF2-40B4-BE49-F238E27FC236}">
                  <a16:creationId xmlns:a16="http://schemas.microsoft.com/office/drawing/2014/main" id="{67216E6F-558B-4A7F-AD2F-E077998BE062}"/>
                </a:ext>
              </a:extLst>
            </p:cNvPr>
            <p:cNvSpPr/>
            <p:nvPr/>
          </p:nvSpPr>
          <p:spPr>
            <a:xfrm>
              <a:off x="3852549" y="2793456"/>
              <a:ext cx="1028283" cy="10282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9" name="Rectangle 8">
              <a:extLst>
                <a:ext uri="{FF2B5EF4-FFF2-40B4-BE49-F238E27FC236}">
                  <a16:creationId xmlns:a16="http://schemas.microsoft.com/office/drawing/2014/main" id="{BF62C2AB-D431-4790-8003-1CA5046F8CAF}"/>
                </a:ext>
              </a:extLst>
            </p:cNvPr>
            <p:cNvSpPr/>
            <p:nvPr/>
          </p:nvSpPr>
          <p:spPr>
            <a:xfrm>
              <a:off x="2833926" y="3835387"/>
              <a:ext cx="1028283" cy="10282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0" name="Rectangle 9">
              <a:extLst>
                <a:ext uri="{FF2B5EF4-FFF2-40B4-BE49-F238E27FC236}">
                  <a16:creationId xmlns:a16="http://schemas.microsoft.com/office/drawing/2014/main" id="{1CC6AFDC-5B31-424D-9E2F-2D87BF0A22AB}"/>
                </a:ext>
              </a:extLst>
            </p:cNvPr>
            <p:cNvSpPr/>
            <p:nvPr/>
          </p:nvSpPr>
          <p:spPr>
            <a:xfrm>
              <a:off x="3852549" y="3835387"/>
              <a:ext cx="1028283" cy="10282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2" name="Freeform 7">
              <a:extLst>
                <a:ext uri="{FF2B5EF4-FFF2-40B4-BE49-F238E27FC236}">
                  <a16:creationId xmlns:a16="http://schemas.microsoft.com/office/drawing/2014/main" id="{4CFABC0A-8912-4CDA-809E-B58CAB10E1D4}"/>
                </a:ext>
              </a:extLst>
            </p:cNvPr>
            <p:cNvSpPr>
              <a:spLocks/>
            </p:cNvSpPr>
            <p:nvPr/>
          </p:nvSpPr>
          <p:spPr bwMode="auto">
            <a:xfrm>
              <a:off x="1207675" y="1387446"/>
              <a:ext cx="1758482" cy="1694207"/>
            </a:xfrm>
            <a:custGeom>
              <a:avLst/>
              <a:gdLst>
                <a:gd name="T0" fmla="*/ 2134 w 2134"/>
                <a:gd name="T1" fmla="*/ 0 h 2056"/>
                <a:gd name="T2" fmla="*/ 2081 w 2134"/>
                <a:gd name="T3" fmla="*/ 2056 h 2056"/>
                <a:gd name="T4" fmla="*/ 0 w 2134"/>
                <a:gd name="T5" fmla="*/ 2056 h 2056"/>
                <a:gd name="T6" fmla="*/ 141 w 2134"/>
                <a:gd name="T7" fmla="*/ 217 h 2056"/>
                <a:gd name="T8" fmla="*/ 2134 w 2134"/>
                <a:gd name="T9" fmla="*/ 0 h 2056"/>
              </a:gdLst>
              <a:ahLst/>
              <a:cxnLst>
                <a:cxn ang="0">
                  <a:pos x="T0" y="T1"/>
                </a:cxn>
                <a:cxn ang="0">
                  <a:pos x="T2" y="T3"/>
                </a:cxn>
                <a:cxn ang="0">
                  <a:pos x="T4" y="T5"/>
                </a:cxn>
                <a:cxn ang="0">
                  <a:pos x="T6" y="T7"/>
                </a:cxn>
                <a:cxn ang="0">
                  <a:pos x="T8" y="T9"/>
                </a:cxn>
              </a:cxnLst>
              <a:rect l="0" t="0" r="r" b="b"/>
              <a:pathLst>
                <a:path w="2134" h="2056">
                  <a:moveTo>
                    <a:pt x="2134" y="0"/>
                  </a:moveTo>
                  <a:lnTo>
                    <a:pt x="2081" y="2056"/>
                  </a:lnTo>
                  <a:lnTo>
                    <a:pt x="0" y="2056"/>
                  </a:lnTo>
                  <a:lnTo>
                    <a:pt x="141" y="217"/>
                  </a:lnTo>
                  <a:lnTo>
                    <a:pt x="2134"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1</a:t>
              </a:r>
            </a:p>
          </p:txBody>
        </p:sp>
        <p:sp>
          <p:nvSpPr>
            <p:cNvPr id="13" name="Freeform 8">
              <a:extLst>
                <a:ext uri="{FF2B5EF4-FFF2-40B4-BE49-F238E27FC236}">
                  <a16:creationId xmlns:a16="http://schemas.microsoft.com/office/drawing/2014/main" id="{5BEB2CC6-3A0D-4278-A944-4BB5B7C8E9BD}"/>
                </a:ext>
              </a:extLst>
            </p:cNvPr>
            <p:cNvSpPr>
              <a:spLocks/>
            </p:cNvSpPr>
            <p:nvPr/>
          </p:nvSpPr>
          <p:spPr bwMode="auto">
            <a:xfrm>
              <a:off x="2922484" y="1387446"/>
              <a:ext cx="580942" cy="2113639"/>
            </a:xfrm>
            <a:custGeom>
              <a:avLst/>
              <a:gdLst>
                <a:gd name="T0" fmla="*/ 53 w 705"/>
                <a:gd name="T1" fmla="*/ 0 h 2565"/>
                <a:gd name="T2" fmla="*/ 705 w 705"/>
                <a:gd name="T3" fmla="*/ 2099 h 2565"/>
                <a:gd name="T4" fmla="*/ 705 w 705"/>
                <a:gd name="T5" fmla="*/ 2565 h 2565"/>
                <a:gd name="T6" fmla="*/ 0 w 705"/>
                <a:gd name="T7" fmla="*/ 2056 h 2565"/>
                <a:gd name="T8" fmla="*/ 53 w 705"/>
                <a:gd name="T9" fmla="*/ 0 h 2565"/>
              </a:gdLst>
              <a:ahLst/>
              <a:cxnLst>
                <a:cxn ang="0">
                  <a:pos x="T0" y="T1"/>
                </a:cxn>
                <a:cxn ang="0">
                  <a:pos x="T2" y="T3"/>
                </a:cxn>
                <a:cxn ang="0">
                  <a:pos x="T4" y="T5"/>
                </a:cxn>
                <a:cxn ang="0">
                  <a:pos x="T6" y="T7"/>
                </a:cxn>
                <a:cxn ang="0">
                  <a:pos x="T8" y="T9"/>
                </a:cxn>
              </a:cxnLst>
              <a:rect l="0" t="0" r="r" b="b"/>
              <a:pathLst>
                <a:path w="705" h="2565">
                  <a:moveTo>
                    <a:pt x="53" y="0"/>
                  </a:moveTo>
                  <a:lnTo>
                    <a:pt x="705" y="2099"/>
                  </a:lnTo>
                  <a:lnTo>
                    <a:pt x="705" y="2565"/>
                  </a:lnTo>
                  <a:lnTo>
                    <a:pt x="0" y="2056"/>
                  </a:lnTo>
                  <a:lnTo>
                    <a:pt x="53"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4" name="Freeform 9">
              <a:extLst>
                <a:ext uri="{FF2B5EF4-FFF2-40B4-BE49-F238E27FC236}">
                  <a16:creationId xmlns:a16="http://schemas.microsoft.com/office/drawing/2014/main" id="{5B7482D4-610B-4C9E-BE5C-22FB35CE5526}"/>
                </a:ext>
              </a:extLst>
            </p:cNvPr>
            <p:cNvSpPr>
              <a:spLocks/>
            </p:cNvSpPr>
            <p:nvPr/>
          </p:nvSpPr>
          <p:spPr bwMode="auto">
            <a:xfrm>
              <a:off x="1207675" y="3081653"/>
              <a:ext cx="2295751" cy="419432"/>
            </a:xfrm>
            <a:custGeom>
              <a:avLst/>
              <a:gdLst>
                <a:gd name="T0" fmla="*/ 0 w 2786"/>
                <a:gd name="T1" fmla="*/ 0 h 509"/>
                <a:gd name="T2" fmla="*/ 2081 w 2786"/>
                <a:gd name="T3" fmla="*/ 0 h 509"/>
                <a:gd name="T4" fmla="*/ 2786 w 2786"/>
                <a:gd name="T5" fmla="*/ 509 h 509"/>
                <a:gd name="T6" fmla="*/ 2433 w 2786"/>
                <a:gd name="T7" fmla="*/ 509 h 509"/>
                <a:gd name="T8" fmla="*/ 0 w 2786"/>
                <a:gd name="T9" fmla="*/ 0 h 509"/>
              </a:gdLst>
              <a:ahLst/>
              <a:cxnLst>
                <a:cxn ang="0">
                  <a:pos x="T0" y="T1"/>
                </a:cxn>
                <a:cxn ang="0">
                  <a:pos x="T2" y="T3"/>
                </a:cxn>
                <a:cxn ang="0">
                  <a:pos x="T4" y="T5"/>
                </a:cxn>
                <a:cxn ang="0">
                  <a:pos x="T6" y="T7"/>
                </a:cxn>
                <a:cxn ang="0">
                  <a:pos x="T8" y="T9"/>
                </a:cxn>
              </a:cxnLst>
              <a:rect l="0" t="0" r="r" b="b"/>
              <a:pathLst>
                <a:path w="2786" h="509">
                  <a:moveTo>
                    <a:pt x="0" y="0"/>
                  </a:moveTo>
                  <a:lnTo>
                    <a:pt x="2081" y="0"/>
                  </a:lnTo>
                  <a:lnTo>
                    <a:pt x="2786" y="509"/>
                  </a:lnTo>
                  <a:lnTo>
                    <a:pt x="2433" y="509"/>
                  </a:lnTo>
                  <a:lnTo>
                    <a:pt x="0"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5" name="Freeform 10">
              <a:extLst>
                <a:ext uri="{FF2B5EF4-FFF2-40B4-BE49-F238E27FC236}">
                  <a16:creationId xmlns:a16="http://schemas.microsoft.com/office/drawing/2014/main" id="{70C8E9D6-6A4A-40C0-B3F2-AE5BCF0A181D}"/>
                </a:ext>
              </a:extLst>
            </p:cNvPr>
            <p:cNvSpPr>
              <a:spLocks/>
            </p:cNvSpPr>
            <p:nvPr/>
          </p:nvSpPr>
          <p:spPr bwMode="auto">
            <a:xfrm>
              <a:off x="4850717" y="1851375"/>
              <a:ext cx="1142107" cy="1105849"/>
            </a:xfrm>
            <a:custGeom>
              <a:avLst/>
              <a:gdLst>
                <a:gd name="T0" fmla="*/ 0 w 1386"/>
                <a:gd name="T1" fmla="*/ 0 h 1342"/>
                <a:gd name="T2" fmla="*/ 1311 w 1386"/>
                <a:gd name="T3" fmla="*/ 109 h 1342"/>
                <a:gd name="T4" fmla="*/ 1386 w 1386"/>
                <a:gd name="T5" fmla="*/ 1342 h 1342"/>
                <a:gd name="T6" fmla="*/ 0 w 1386"/>
                <a:gd name="T7" fmla="*/ 1342 h 1342"/>
                <a:gd name="T8" fmla="*/ 0 w 1386"/>
                <a:gd name="T9" fmla="*/ 0 h 1342"/>
              </a:gdLst>
              <a:ahLst/>
              <a:cxnLst>
                <a:cxn ang="0">
                  <a:pos x="T0" y="T1"/>
                </a:cxn>
                <a:cxn ang="0">
                  <a:pos x="T2" y="T3"/>
                </a:cxn>
                <a:cxn ang="0">
                  <a:pos x="T4" y="T5"/>
                </a:cxn>
                <a:cxn ang="0">
                  <a:pos x="T6" y="T7"/>
                </a:cxn>
                <a:cxn ang="0">
                  <a:pos x="T8" y="T9"/>
                </a:cxn>
              </a:cxnLst>
              <a:rect l="0" t="0" r="r" b="b"/>
              <a:pathLst>
                <a:path w="1386" h="1342">
                  <a:moveTo>
                    <a:pt x="0" y="0"/>
                  </a:moveTo>
                  <a:lnTo>
                    <a:pt x="1311" y="109"/>
                  </a:lnTo>
                  <a:lnTo>
                    <a:pt x="1386" y="1342"/>
                  </a:lnTo>
                  <a:lnTo>
                    <a:pt x="0" y="1342"/>
                  </a:lnTo>
                  <a:lnTo>
                    <a:pt x="0"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2</a:t>
              </a:r>
            </a:p>
          </p:txBody>
        </p:sp>
        <p:sp>
          <p:nvSpPr>
            <p:cNvPr id="16" name="Freeform 11">
              <a:extLst>
                <a:ext uri="{FF2B5EF4-FFF2-40B4-BE49-F238E27FC236}">
                  <a16:creationId xmlns:a16="http://schemas.microsoft.com/office/drawing/2014/main" id="{4A23887C-757E-4BCF-BCD3-6894BFB7CBE0}"/>
                </a:ext>
              </a:extLst>
            </p:cNvPr>
            <p:cNvSpPr>
              <a:spLocks/>
            </p:cNvSpPr>
            <p:nvPr/>
          </p:nvSpPr>
          <p:spPr bwMode="auto">
            <a:xfrm>
              <a:off x="4189844" y="1851375"/>
              <a:ext cx="660873" cy="1649709"/>
            </a:xfrm>
            <a:custGeom>
              <a:avLst/>
              <a:gdLst>
                <a:gd name="T0" fmla="*/ 802 w 802"/>
                <a:gd name="T1" fmla="*/ 0 h 2002"/>
                <a:gd name="T2" fmla="*/ 802 w 802"/>
                <a:gd name="T3" fmla="*/ 1342 h 2002"/>
                <a:gd name="T4" fmla="*/ 0 w 802"/>
                <a:gd name="T5" fmla="*/ 2002 h 2002"/>
                <a:gd name="T6" fmla="*/ 0 w 802"/>
                <a:gd name="T7" fmla="*/ 1634 h 2002"/>
                <a:gd name="T8" fmla="*/ 802 w 802"/>
                <a:gd name="T9" fmla="*/ 0 h 2002"/>
              </a:gdLst>
              <a:ahLst/>
              <a:cxnLst>
                <a:cxn ang="0">
                  <a:pos x="T0" y="T1"/>
                </a:cxn>
                <a:cxn ang="0">
                  <a:pos x="T2" y="T3"/>
                </a:cxn>
                <a:cxn ang="0">
                  <a:pos x="T4" y="T5"/>
                </a:cxn>
                <a:cxn ang="0">
                  <a:pos x="T6" y="T7"/>
                </a:cxn>
                <a:cxn ang="0">
                  <a:pos x="T8" y="T9"/>
                </a:cxn>
              </a:cxnLst>
              <a:rect l="0" t="0" r="r" b="b"/>
              <a:pathLst>
                <a:path w="802" h="2002">
                  <a:moveTo>
                    <a:pt x="802" y="0"/>
                  </a:moveTo>
                  <a:lnTo>
                    <a:pt x="802" y="1342"/>
                  </a:lnTo>
                  <a:lnTo>
                    <a:pt x="0" y="2002"/>
                  </a:lnTo>
                  <a:lnTo>
                    <a:pt x="0" y="1634"/>
                  </a:lnTo>
                  <a:lnTo>
                    <a:pt x="802"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 name="Freeform 12">
              <a:extLst>
                <a:ext uri="{FF2B5EF4-FFF2-40B4-BE49-F238E27FC236}">
                  <a16:creationId xmlns:a16="http://schemas.microsoft.com/office/drawing/2014/main" id="{5637C225-D55D-4C6A-87B4-853CBCF28C16}"/>
                </a:ext>
              </a:extLst>
            </p:cNvPr>
            <p:cNvSpPr>
              <a:spLocks/>
            </p:cNvSpPr>
            <p:nvPr/>
          </p:nvSpPr>
          <p:spPr bwMode="auto">
            <a:xfrm>
              <a:off x="4189844" y="2957224"/>
              <a:ext cx="1802980" cy="543860"/>
            </a:xfrm>
            <a:custGeom>
              <a:avLst/>
              <a:gdLst>
                <a:gd name="T0" fmla="*/ 802 w 2188"/>
                <a:gd name="T1" fmla="*/ 0 h 660"/>
                <a:gd name="T2" fmla="*/ 2188 w 2188"/>
                <a:gd name="T3" fmla="*/ 0 h 660"/>
                <a:gd name="T4" fmla="*/ 358 w 2188"/>
                <a:gd name="T5" fmla="*/ 660 h 660"/>
                <a:gd name="T6" fmla="*/ 0 w 2188"/>
                <a:gd name="T7" fmla="*/ 660 h 660"/>
                <a:gd name="T8" fmla="*/ 802 w 2188"/>
                <a:gd name="T9" fmla="*/ 0 h 660"/>
              </a:gdLst>
              <a:ahLst/>
              <a:cxnLst>
                <a:cxn ang="0">
                  <a:pos x="T0" y="T1"/>
                </a:cxn>
                <a:cxn ang="0">
                  <a:pos x="T2" y="T3"/>
                </a:cxn>
                <a:cxn ang="0">
                  <a:pos x="T4" y="T5"/>
                </a:cxn>
                <a:cxn ang="0">
                  <a:pos x="T6" y="T7"/>
                </a:cxn>
                <a:cxn ang="0">
                  <a:pos x="T8" y="T9"/>
                </a:cxn>
              </a:cxnLst>
              <a:rect l="0" t="0" r="r" b="b"/>
              <a:pathLst>
                <a:path w="2188" h="660">
                  <a:moveTo>
                    <a:pt x="802" y="0"/>
                  </a:moveTo>
                  <a:lnTo>
                    <a:pt x="2188" y="0"/>
                  </a:lnTo>
                  <a:lnTo>
                    <a:pt x="358" y="660"/>
                  </a:lnTo>
                  <a:lnTo>
                    <a:pt x="0" y="660"/>
                  </a:lnTo>
                  <a:lnTo>
                    <a:pt x="802"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 name="Freeform 13">
              <a:extLst>
                <a:ext uri="{FF2B5EF4-FFF2-40B4-BE49-F238E27FC236}">
                  <a16:creationId xmlns:a16="http://schemas.microsoft.com/office/drawing/2014/main" id="{2E40951C-B4D0-4923-864D-1899D0E4AECF}"/>
                </a:ext>
              </a:extLst>
            </p:cNvPr>
            <p:cNvSpPr>
              <a:spLocks/>
            </p:cNvSpPr>
            <p:nvPr/>
          </p:nvSpPr>
          <p:spPr bwMode="auto">
            <a:xfrm>
              <a:off x="2172616" y="4410814"/>
              <a:ext cx="927859" cy="881713"/>
            </a:xfrm>
            <a:custGeom>
              <a:avLst/>
              <a:gdLst>
                <a:gd name="T0" fmla="*/ 0 w 1126"/>
                <a:gd name="T1" fmla="*/ 0 h 1070"/>
                <a:gd name="T2" fmla="*/ 1126 w 1126"/>
                <a:gd name="T3" fmla="*/ 0 h 1070"/>
                <a:gd name="T4" fmla="*/ 1126 w 1126"/>
                <a:gd name="T5" fmla="*/ 1070 h 1070"/>
                <a:gd name="T6" fmla="*/ 0 w 1126"/>
                <a:gd name="T7" fmla="*/ 1027 h 1070"/>
                <a:gd name="T8" fmla="*/ 0 w 1126"/>
                <a:gd name="T9" fmla="*/ 0 h 1070"/>
              </a:gdLst>
              <a:ahLst/>
              <a:cxnLst>
                <a:cxn ang="0">
                  <a:pos x="T0" y="T1"/>
                </a:cxn>
                <a:cxn ang="0">
                  <a:pos x="T2" y="T3"/>
                </a:cxn>
                <a:cxn ang="0">
                  <a:pos x="T4" y="T5"/>
                </a:cxn>
                <a:cxn ang="0">
                  <a:pos x="T6" y="T7"/>
                </a:cxn>
                <a:cxn ang="0">
                  <a:pos x="T8" y="T9"/>
                </a:cxn>
              </a:cxnLst>
              <a:rect l="0" t="0" r="r" b="b"/>
              <a:pathLst>
                <a:path w="1126" h="1070">
                  <a:moveTo>
                    <a:pt x="0" y="0"/>
                  </a:moveTo>
                  <a:lnTo>
                    <a:pt x="1126" y="0"/>
                  </a:lnTo>
                  <a:lnTo>
                    <a:pt x="1126" y="1070"/>
                  </a:lnTo>
                  <a:lnTo>
                    <a:pt x="0" y="1027"/>
                  </a:lnTo>
                  <a:lnTo>
                    <a:pt x="0" y="0"/>
                  </a:lnTo>
                  <a:close/>
                </a:path>
              </a:pathLst>
            </a:custGeom>
            <a:solidFill>
              <a:schemeClr val="accent4"/>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4800" b="1" dirty="0">
                  <a:solidFill>
                    <a:schemeClr val="bg1"/>
                  </a:solidFill>
                  <a:latin typeface="Arial" pitchFamily="34" charset="0"/>
                  <a:cs typeface="Arial" pitchFamily="34" charset="0"/>
                </a:rPr>
                <a:t>4</a:t>
              </a:r>
            </a:p>
          </p:txBody>
        </p:sp>
        <p:sp>
          <p:nvSpPr>
            <p:cNvPr id="19" name="Freeform 14">
              <a:extLst>
                <a:ext uri="{FF2B5EF4-FFF2-40B4-BE49-F238E27FC236}">
                  <a16:creationId xmlns:a16="http://schemas.microsoft.com/office/drawing/2014/main" id="{ACAFF43C-5E4B-40BE-AB74-1303888E2F68}"/>
                </a:ext>
              </a:extLst>
            </p:cNvPr>
            <p:cNvSpPr>
              <a:spLocks/>
            </p:cNvSpPr>
            <p:nvPr/>
          </p:nvSpPr>
          <p:spPr bwMode="auto">
            <a:xfrm>
              <a:off x="3100475" y="4178437"/>
              <a:ext cx="402951" cy="1114089"/>
            </a:xfrm>
            <a:custGeom>
              <a:avLst/>
              <a:gdLst>
                <a:gd name="T0" fmla="*/ 489 w 489"/>
                <a:gd name="T1" fmla="*/ 0 h 1352"/>
                <a:gd name="T2" fmla="*/ 489 w 489"/>
                <a:gd name="T3" fmla="*/ 380 h 1352"/>
                <a:gd name="T4" fmla="*/ 0 w 489"/>
                <a:gd name="T5" fmla="*/ 1352 h 1352"/>
                <a:gd name="T6" fmla="*/ 0 w 489"/>
                <a:gd name="T7" fmla="*/ 282 h 1352"/>
                <a:gd name="T8" fmla="*/ 489 w 489"/>
                <a:gd name="T9" fmla="*/ 0 h 1352"/>
              </a:gdLst>
              <a:ahLst/>
              <a:cxnLst>
                <a:cxn ang="0">
                  <a:pos x="T0" y="T1"/>
                </a:cxn>
                <a:cxn ang="0">
                  <a:pos x="T2" y="T3"/>
                </a:cxn>
                <a:cxn ang="0">
                  <a:pos x="T4" y="T5"/>
                </a:cxn>
                <a:cxn ang="0">
                  <a:pos x="T6" y="T7"/>
                </a:cxn>
                <a:cxn ang="0">
                  <a:pos x="T8" y="T9"/>
                </a:cxn>
              </a:cxnLst>
              <a:rect l="0" t="0" r="r" b="b"/>
              <a:pathLst>
                <a:path w="489" h="1352">
                  <a:moveTo>
                    <a:pt x="489" y="0"/>
                  </a:moveTo>
                  <a:lnTo>
                    <a:pt x="489" y="380"/>
                  </a:lnTo>
                  <a:lnTo>
                    <a:pt x="0" y="1352"/>
                  </a:lnTo>
                  <a:lnTo>
                    <a:pt x="0" y="282"/>
                  </a:lnTo>
                  <a:lnTo>
                    <a:pt x="489"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 name="Freeform 15">
              <a:extLst>
                <a:ext uri="{FF2B5EF4-FFF2-40B4-BE49-F238E27FC236}">
                  <a16:creationId xmlns:a16="http://schemas.microsoft.com/office/drawing/2014/main" id="{A1F8B4A1-8840-42C2-B43C-28E23E9BCC92}"/>
                </a:ext>
              </a:extLst>
            </p:cNvPr>
            <p:cNvSpPr>
              <a:spLocks/>
            </p:cNvSpPr>
            <p:nvPr/>
          </p:nvSpPr>
          <p:spPr bwMode="auto">
            <a:xfrm>
              <a:off x="2172616" y="4178437"/>
              <a:ext cx="1330810" cy="232377"/>
            </a:xfrm>
            <a:custGeom>
              <a:avLst/>
              <a:gdLst>
                <a:gd name="T0" fmla="*/ 1214 w 1615"/>
                <a:gd name="T1" fmla="*/ 0 h 282"/>
                <a:gd name="T2" fmla="*/ 1615 w 1615"/>
                <a:gd name="T3" fmla="*/ 0 h 282"/>
                <a:gd name="T4" fmla="*/ 1126 w 1615"/>
                <a:gd name="T5" fmla="*/ 282 h 282"/>
                <a:gd name="T6" fmla="*/ 0 w 1615"/>
                <a:gd name="T7" fmla="*/ 282 h 282"/>
                <a:gd name="T8" fmla="*/ 1214 w 1615"/>
                <a:gd name="T9" fmla="*/ 0 h 282"/>
              </a:gdLst>
              <a:ahLst/>
              <a:cxnLst>
                <a:cxn ang="0">
                  <a:pos x="T0" y="T1"/>
                </a:cxn>
                <a:cxn ang="0">
                  <a:pos x="T2" y="T3"/>
                </a:cxn>
                <a:cxn ang="0">
                  <a:pos x="T4" y="T5"/>
                </a:cxn>
                <a:cxn ang="0">
                  <a:pos x="T6" y="T7"/>
                </a:cxn>
                <a:cxn ang="0">
                  <a:pos x="T8" y="T9"/>
                </a:cxn>
              </a:cxnLst>
              <a:rect l="0" t="0" r="r" b="b"/>
              <a:pathLst>
                <a:path w="1615" h="282">
                  <a:moveTo>
                    <a:pt x="1214" y="0"/>
                  </a:moveTo>
                  <a:lnTo>
                    <a:pt x="1615" y="0"/>
                  </a:lnTo>
                  <a:lnTo>
                    <a:pt x="1126" y="282"/>
                  </a:lnTo>
                  <a:lnTo>
                    <a:pt x="0" y="282"/>
                  </a:lnTo>
                  <a:lnTo>
                    <a:pt x="1214"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 name="Freeform 16">
              <a:extLst>
                <a:ext uri="{FF2B5EF4-FFF2-40B4-BE49-F238E27FC236}">
                  <a16:creationId xmlns:a16="http://schemas.microsoft.com/office/drawing/2014/main" id="{BC06BF78-13F2-4521-A13A-509659D8DB5B}"/>
                </a:ext>
              </a:extLst>
            </p:cNvPr>
            <p:cNvSpPr>
              <a:spLocks/>
            </p:cNvSpPr>
            <p:nvPr/>
          </p:nvSpPr>
          <p:spPr bwMode="auto">
            <a:xfrm>
              <a:off x="4520280" y="4472616"/>
              <a:ext cx="1776611" cy="1722224"/>
            </a:xfrm>
            <a:custGeom>
              <a:avLst/>
              <a:gdLst>
                <a:gd name="T0" fmla="*/ 2156 w 2156"/>
                <a:gd name="T1" fmla="*/ 0 h 2090"/>
                <a:gd name="T2" fmla="*/ 1973 w 2156"/>
                <a:gd name="T3" fmla="*/ 1851 h 2090"/>
                <a:gd name="T4" fmla="*/ 0 w 2156"/>
                <a:gd name="T5" fmla="*/ 2090 h 2090"/>
                <a:gd name="T6" fmla="*/ 0 w 2156"/>
                <a:gd name="T7" fmla="*/ 54 h 2090"/>
                <a:gd name="T8" fmla="*/ 2156 w 2156"/>
                <a:gd name="T9" fmla="*/ 0 h 2090"/>
              </a:gdLst>
              <a:ahLst/>
              <a:cxnLst>
                <a:cxn ang="0">
                  <a:pos x="T0" y="T1"/>
                </a:cxn>
                <a:cxn ang="0">
                  <a:pos x="T2" y="T3"/>
                </a:cxn>
                <a:cxn ang="0">
                  <a:pos x="T4" y="T5"/>
                </a:cxn>
                <a:cxn ang="0">
                  <a:pos x="T6" y="T7"/>
                </a:cxn>
                <a:cxn ang="0">
                  <a:pos x="T8" y="T9"/>
                </a:cxn>
              </a:cxnLst>
              <a:rect l="0" t="0" r="r" b="b"/>
              <a:pathLst>
                <a:path w="2156" h="2090">
                  <a:moveTo>
                    <a:pt x="2156" y="0"/>
                  </a:moveTo>
                  <a:lnTo>
                    <a:pt x="1973" y="1851"/>
                  </a:lnTo>
                  <a:lnTo>
                    <a:pt x="0" y="2090"/>
                  </a:lnTo>
                  <a:lnTo>
                    <a:pt x="0" y="54"/>
                  </a:lnTo>
                  <a:lnTo>
                    <a:pt x="2156" y="0"/>
                  </a:lnTo>
                  <a:close/>
                </a:path>
              </a:pathLst>
            </a:custGeom>
            <a:solidFill>
              <a:schemeClr val="accent5"/>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6600" b="1" dirty="0">
                  <a:solidFill>
                    <a:schemeClr val="bg1"/>
                  </a:solidFill>
                  <a:latin typeface="Arial" pitchFamily="34" charset="0"/>
                  <a:cs typeface="Arial" pitchFamily="34" charset="0"/>
                </a:rPr>
                <a:t>3</a:t>
              </a:r>
            </a:p>
          </p:txBody>
        </p:sp>
        <p:sp>
          <p:nvSpPr>
            <p:cNvPr id="22" name="Freeform 17">
              <a:extLst>
                <a:ext uri="{FF2B5EF4-FFF2-40B4-BE49-F238E27FC236}">
                  <a16:creationId xmlns:a16="http://schemas.microsoft.com/office/drawing/2014/main" id="{9D6CEBF7-B412-41EB-9D00-75D543324D92}"/>
                </a:ext>
              </a:extLst>
            </p:cNvPr>
            <p:cNvSpPr>
              <a:spLocks/>
            </p:cNvSpPr>
            <p:nvPr/>
          </p:nvSpPr>
          <p:spPr bwMode="auto">
            <a:xfrm>
              <a:off x="4136281" y="4178437"/>
              <a:ext cx="2160610" cy="338677"/>
            </a:xfrm>
            <a:custGeom>
              <a:avLst/>
              <a:gdLst>
                <a:gd name="T0" fmla="*/ 0 w 2622"/>
                <a:gd name="T1" fmla="*/ 0 h 411"/>
                <a:gd name="T2" fmla="*/ 564 w 2622"/>
                <a:gd name="T3" fmla="*/ 0 h 411"/>
                <a:gd name="T4" fmla="*/ 2622 w 2622"/>
                <a:gd name="T5" fmla="*/ 357 h 411"/>
                <a:gd name="T6" fmla="*/ 466 w 2622"/>
                <a:gd name="T7" fmla="*/ 411 h 411"/>
                <a:gd name="T8" fmla="*/ 0 w 2622"/>
                <a:gd name="T9" fmla="*/ 0 h 411"/>
              </a:gdLst>
              <a:ahLst/>
              <a:cxnLst>
                <a:cxn ang="0">
                  <a:pos x="T0" y="T1"/>
                </a:cxn>
                <a:cxn ang="0">
                  <a:pos x="T2" y="T3"/>
                </a:cxn>
                <a:cxn ang="0">
                  <a:pos x="T4" y="T5"/>
                </a:cxn>
                <a:cxn ang="0">
                  <a:pos x="T6" y="T7"/>
                </a:cxn>
                <a:cxn ang="0">
                  <a:pos x="T8" y="T9"/>
                </a:cxn>
              </a:cxnLst>
              <a:rect l="0" t="0" r="r" b="b"/>
              <a:pathLst>
                <a:path w="2622" h="411">
                  <a:moveTo>
                    <a:pt x="0" y="0"/>
                  </a:moveTo>
                  <a:lnTo>
                    <a:pt x="564" y="0"/>
                  </a:lnTo>
                  <a:lnTo>
                    <a:pt x="2622" y="357"/>
                  </a:lnTo>
                  <a:lnTo>
                    <a:pt x="466" y="411"/>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 name="Freeform 18">
              <a:extLst>
                <a:ext uri="{FF2B5EF4-FFF2-40B4-BE49-F238E27FC236}">
                  <a16:creationId xmlns:a16="http://schemas.microsoft.com/office/drawing/2014/main" id="{45EA0FDC-B740-4687-974C-B436C30CCD06}"/>
                </a:ext>
              </a:extLst>
            </p:cNvPr>
            <p:cNvSpPr>
              <a:spLocks/>
            </p:cNvSpPr>
            <p:nvPr/>
          </p:nvSpPr>
          <p:spPr bwMode="auto">
            <a:xfrm>
              <a:off x="4136281" y="4178437"/>
              <a:ext cx="383998" cy="2016403"/>
            </a:xfrm>
            <a:custGeom>
              <a:avLst/>
              <a:gdLst>
                <a:gd name="T0" fmla="*/ 0 w 466"/>
                <a:gd name="T1" fmla="*/ 0 h 2447"/>
                <a:gd name="T2" fmla="*/ 466 w 466"/>
                <a:gd name="T3" fmla="*/ 411 h 2447"/>
                <a:gd name="T4" fmla="*/ 466 w 466"/>
                <a:gd name="T5" fmla="*/ 2447 h 2447"/>
                <a:gd name="T6" fmla="*/ 0 w 466"/>
                <a:gd name="T7" fmla="*/ 357 h 2447"/>
                <a:gd name="T8" fmla="*/ 0 w 466"/>
                <a:gd name="T9" fmla="*/ 0 h 2447"/>
              </a:gdLst>
              <a:ahLst/>
              <a:cxnLst>
                <a:cxn ang="0">
                  <a:pos x="T0" y="T1"/>
                </a:cxn>
                <a:cxn ang="0">
                  <a:pos x="T2" y="T3"/>
                </a:cxn>
                <a:cxn ang="0">
                  <a:pos x="T4" y="T5"/>
                </a:cxn>
                <a:cxn ang="0">
                  <a:pos x="T6" y="T7"/>
                </a:cxn>
                <a:cxn ang="0">
                  <a:pos x="T8" y="T9"/>
                </a:cxn>
              </a:cxnLst>
              <a:rect l="0" t="0" r="r" b="b"/>
              <a:pathLst>
                <a:path w="466" h="2447">
                  <a:moveTo>
                    <a:pt x="0" y="0"/>
                  </a:moveTo>
                  <a:lnTo>
                    <a:pt x="466" y="411"/>
                  </a:lnTo>
                  <a:lnTo>
                    <a:pt x="466" y="2447"/>
                  </a:lnTo>
                  <a:lnTo>
                    <a:pt x="0" y="357"/>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grpSp>
        <p:nvGrpSpPr>
          <p:cNvPr id="24" name="Group 23">
            <a:extLst>
              <a:ext uri="{FF2B5EF4-FFF2-40B4-BE49-F238E27FC236}">
                <a16:creationId xmlns:a16="http://schemas.microsoft.com/office/drawing/2014/main" id="{6C4A5084-05EF-450D-AB03-284B20ABC970}"/>
              </a:ext>
            </a:extLst>
          </p:cNvPr>
          <p:cNvGrpSpPr/>
          <p:nvPr/>
        </p:nvGrpSpPr>
        <p:grpSpPr>
          <a:xfrm>
            <a:off x="7450244" y="1382692"/>
            <a:ext cx="4392488" cy="789922"/>
            <a:chOff x="8038628" y="1744785"/>
            <a:chExt cx="3456384" cy="789922"/>
          </a:xfrm>
        </p:grpSpPr>
        <p:sp>
          <p:nvSpPr>
            <p:cNvPr id="25" name="Rectangle 24">
              <a:extLst>
                <a:ext uri="{FF2B5EF4-FFF2-40B4-BE49-F238E27FC236}">
                  <a16:creationId xmlns:a16="http://schemas.microsoft.com/office/drawing/2014/main" id="{98AD5BEE-C5BC-4602-8ADE-49A6ADA15917}"/>
                </a:ext>
              </a:extLst>
            </p:cNvPr>
            <p:cNvSpPr/>
            <p:nvPr/>
          </p:nvSpPr>
          <p:spPr>
            <a:xfrm>
              <a:off x="8038629" y="2196153"/>
              <a:ext cx="3456383" cy="338554"/>
            </a:xfrm>
            <a:prstGeom prst="rect">
              <a:avLst/>
            </a:prstGeom>
          </p:spPr>
          <p:txBody>
            <a:bodyPr wrap="square">
              <a:spAutoFit/>
            </a:bodyPr>
            <a:lstStyle/>
            <a:p>
              <a:endParaRPr lang="en-IN" sz="1600" dirty="0">
                <a:solidFill>
                  <a:schemeClr val="bg1"/>
                </a:solidFill>
                <a:latin typeface="Arial" pitchFamily="34" charset="0"/>
                <a:cs typeface="Arial" pitchFamily="34" charset="0"/>
              </a:endParaRPr>
            </a:p>
          </p:txBody>
        </p:sp>
        <p:sp>
          <p:nvSpPr>
            <p:cNvPr id="26" name="TextBox 25">
              <a:extLst>
                <a:ext uri="{FF2B5EF4-FFF2-40B4-BE49-F238E27FC236}">
                  <a16:creationId xmlns:a16="http://schemas.microsoft.com/office/drawing/2014/main" id="{8203F030-94A8-40D2-B51D-F0E20B74664B}"/>
                </a:ext>
              </a:extLst>
            </p:cNvPr>
            <p:cNvSpPr txBox="1"/>
            <p:nvPr/>
          </p:nvSpPr>
          <p:spPr>
            <a:xfrm>
              <a:off x="8038628" y="1744785"/>
              <a:ext cx="3456384" cy="400110"/>
            </a:xfrm>
            <a:prstGeom prst="rect">
              <a:avLst/>
            </a:prstGeom>
            <a:noFill/>
          </p:spPr>
          <p:txBody>
            <a:bodyPr wrap="square" rtlCol="0">
              <a:spAutoFit/>
            </a:bodyPr>
            <a:lstStyle/>
            <a:p>
              <a:r>
                <a:rPr lang="en-IN" sz="2000" b="1" dirty="0">
                  <a:solidFill>
                    <a:schemeClr val="bg1"/>
                  </a:solidFill>
                  <a:latin typeface="Arial" pitchFamily="34" charset="0"/>
                  <a:cs typeface="Arial" pitchFamily="34" charset="0"/>
                </a:rPr>
                <a:t>Experience on S/4HANA</a:t>
              </a:r>
            </a:p>
          </p:txBody>
        </p:sp>
      </p:grpSp>
      <p:sp>
        <p:nvSpPr>
          <p:cNvPr id="27" name="Oval 26">
            <a:extLst>
              <a:ext uri="{FF2B5EF4-FFF2-40B4-BE49-F238E27FC236}">
                <a16:creationId xmlns:a16="http://schemas.microsoft.com/office/drawing/2014/main" id="{C7837175-7202-45EF-98B1-BBE41B702488}"/>
              </a:ext>
            </a:extLst>
          </p:cNvPr>
          <p:cNvSpPr/>
          <p:nvPr/>
        </p:nvSpPr>
        <p:spPr>
          <a:xfrm>
            <a:off x="6514140" y="2638871"/>
            <a:ext cx="707020" cy="7070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2</a:t>
            </a:r>
          </a:p>
        </p:txBody>
      </p:sp>
      <p:grpSp>
        <p:nvGrpSpPr>
          <p:cNvPr id="28" name="Group 27">
            <a:extLst>
              <a:ext uri="{FF2B5EF4-FFF2-40B4-BE49-F238E27FC236}">
                <a16:creationId xmlns:a16="http://schemas.microsoft.com/office/drawing/2014/main" id="{2C89B6E0-D95D-4745-827A-3E1F79253FC9}"/>
              </a:ext>
            </a:extLst>
          </p:cNvPr>
          <p:cNvGrpSpPr/>
          <p:nvPr/>
        </p:nvGrpSpPr>
        <p:grpSpPr>
          <a:xfrm>
            <a:off x="7450244" y="2607512"/>
            <a:ext cx="3888432" cy="789922"/>
            <a:chOff x="8038628" y="1744785"/>
            <a:chExt cx="3456384" cy="789922"/>
          </a:xfrm>
        </p:grpSpPr>
        <p:sp>
          <p:nvSpPr>
            <p:cNvPr id="29" name="Rectangle 28">
              <a:extLst>
                <a:ext uri="{FF2B5EF4-FFF2-40B4-BE49-F238E27FC236}">
                  <a16:creationId xmlns:a16="http://schemas.microsoft.com/office/drawing/2014/main" id="{69898C5C-CF77-4F49-8803-DB67C3301774}"/>
                </a:ext>
              </a:extLst>
            </p:cNvPr>
            <p:cNvSpPr/>
            <p:nvPr/>
          </p:nvSpPr>
          <p:spPr>
            <a:xfrm>
              <a:off x="8038629" y="2196153"/>
              <a:ext cx="3456383" cy="338554"/>
            </a:xfrm>
            <a:prstGeom prst="rect">
              <a:avLst/>
            </a:prstGeom>
          </p:spPr>
          <p:txBody>
            <a:bodyPr wrap="square">
              <a:spAutoFit/>
            </a:bodyPr>
            <a:lstStyle/>
            <a:p>
              <a:endParaRPr lang="en-IN" sz="1600" dirty="0">
                <a:solidFill>
                  <a:schemeClr val="bg1"/>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4AC32AEE-0CB8-4324-A3E6-74A48EF5B0DF}"/>
                </a:ext>
              </a:extLst>
            </p:cNvPr>
            <p:cNvSpPr txBox="1"/>
            <p:nvPr/>
          </p:nvSpPr>
          <p:spPr>
            <a:xfrm>
              <a:off x="8038628" y="1744785"/>
              <a:ext cx="3456384" cy="400110"/>
            </a:xfrm>
            <a:prstGeom prst="rect">
              <a:avLst/>
            </a:prstGeom>
            <a:noFill/>
          </p:spPr>
          <p:txBody>
            <a:bodyPr wrap="square" rtlCol="0">
              <a:spAutoFit/>
            </a:bodyPr>
            <a:lstStyle/>
            <a:p>
              <a:r>
                <a:rPr lang="en-IN" sz="2000" b="1" dirty="0">
                  <a:solidFill>
                    <a:schemeClr val="bg1"/>
                  </a:solidFill>
                  <a:latin typeface="Arial" pitchFamily="34" charset="0"/>
                  <a:cs typeface="Arial" pitchFamily="34" charset="0"/>
                </a:rPr>
                <a:t>UI5 and Fiori Development</a:t>
              </a:r>
            </a:p>
          </p:txBody>
        </p:sp>
      </p:grpSp>
      <p:sp>
        <p:nvSpPr>
          <p:cNvPr id="31" name="Oval 30">
            <a:extLst>
              <a:ext uri="{FF2B5EF4-FFF2-40B4-BE49-F238E27FC236}">
                <a16:creationId xmlns:a16="http://schemas.microsoft.com/office/drawing/2014/main" id="{5C4BE5EE-76A3-4B6A-A43E-9DD7E4B36ECD}"/>
              </a:ext>
            </a:extLst>
          </p:cNvPr>
          <p:cNvSpPr/>
          <p:nvPr/>
        </p:nvSpPr>
        <p:spPr>
          <a:xfrm>
            <a:off x="6514140" y="3854774"/>
            <a:ext cx="707020" cy="7070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3</a:t>
            </a:r>
          </a:p>
        </p:txBody>
      </p:sp>
      <p:grpSp>
        <p:nvGrpSpPr>
          <p:cNvPr id="32" name="Group 31">
            <a:extLst>
              <a:ext uri="{FF2B5EF4-FFF2-40B4-BE49-F238E27FC236}">
                <a16:creationId xmlns:a16="http://schemas.microsoft.com/office/drawing/2014/main" id="{F91C7B7E-D3EB-4DCB-A36E-4FC87CB178E3}"/>
              </a:ext>
            </a:extLst>
          </p:cNvPr>
          <p:cNvGrpSpPr/>
          <p:nvPr/>
        </p:nvGrpSpPr>
        <p:grpSpPr>
          <a:xfrm>
            <a:off x="7450244" y="3832332"/>
            <a:ext cx="3888432" cy="789922"/>
            <a:chOff x="8038628" y="1744785"/>
            <a:chExt cx="3456384" cy="789922"/>
          </a:xfrm>
        </p:grpSpPr>
        <p:sp>
          <p:nvSpPr>
            <p:cNvPr id="33" name="Rectangle 32">
              <a:extLst>
                <a:ext uri="{FF2B5EF4-FFF2-40B4-BE49-F238E27FC236}">
                  <a16:creationId xmlns:a16="http://schemas.microsoft.com/office/drawing/2014/main" id="{A82F6243-3D7D-41FE-8173-AD16ECDAF674}"/>
                </a:ext>
              </a:extLst>
            </p:cNvPr>
            <p:cNvSpPr/>
            <p:nvPr/>
          </p:nvSpPr>
          <p:spPr>
            <a:xfrm>
              <a:off x="8038629" y="2196153"/>
              <a:ext cx="3456383" cy="338554"/>
            </a:xfrm>
            <a:prstGeom prst="rect">
              <a:avLst/>
            </a:prstGeom>
          </p:spPr>
          <p:txBody>
            <a:bodyPr wrap="square">
              <a:spAutoFit/>
            </a:bodyPr>
            <a:lstStyle/>
            <a:p>
              <a:r>
                <a:rPr lang="en-IN" sz="1600" dirty="0">
                  <a:solidFill>
                    <a:schemeClr val="bg1"/>
                  </a:solidFill>
                  <a:latin typeface="Arial" pitchFamily="34" charset="0"/>
                  <a:cs typeface="Arial" pitchFamily="34" charset="0"/>
                </a:rPr>
                <a:t>Good programming skills on ABAP</a:t>
              </a:r>
            </a:p>
          </p:txBody>
        </p:sp>
        <p:sp>
          <p:nvSpPr>
            <p:cNvPr id="34" name="TextBox 33">
              <a:extLst>
                <a:ext uri="{FF2B5EF4-FFF2-40B4-BE49-F238E27FC236}">
                  <a16:creationId xmlns:a16="http://schemas.microsoft.com/office/drawing/2014/main" id="{0DA4222A-43C7-4407-82E8-88C60DE5848B}"/>
                </a:ext>
              </a:extLst>
            </p:cNvPr>
            <p:cNvSpPr txBox="1"/>
            <p:nvPr/>
          </p:nvSpPr>
          <p:spPr>
            <a:xfrm>
              <a:off x="8038628" y="1744785"/>
              <a:ext cx="3456384" cy="400110"/>
            </a:xfrm>
            <a:prstGeom prst="rect">
              <a:avLst/>
            </a:prstGeom>
            <a:noFill/>
          </p:spPr>
          <p:txBody>
            <a:bodyPr wrap="square" rtlCol="0">
              <a:spAutoFit/>
            </a:bodyPr>
            <a:lstStyle/>
            <a:p>
              <a:r>
                <a:rPr lang="en-IN" sz="2000" b="1" dirty="0">
                  <a:solidFill>
                    <a:schemeClr val="bg1"/>
                  </a:solidFill>
                  <a:latin typeface="Arial" pitchFamily="34" charset="0"/>
                  <a:cs typeface="Arial" pitchFamily="34" charset="0"/>
                </a:rPr>
                <a:t>Strong Programming Skills</a:t>
              </a:r>
            </a:p>
          </p:txBody>
        </p:sp>
      </p:grpSp>
      <p:sp>
        <p:nvSpPr>
          <p:cNvPr id="35" name="Oval 34">
            <a:extLst>
              <a:ext uri="{FF2B5EF4-FFF2-40B4-BE49-F238E27FC236}">
                <a16:creationId xmlns:a16="http://schemas.microsoft.com/office/drawing/2014/main" id="{09DB7B32-D56F-4B3F-B6FE-7BCBBC37DBDE}"/>
              </a:ext>
            </a:extLst>
          </p:cNvPr>
          <p:cNvSpPr/>
          <p:nvPr/>
        </p:nvSpPr>
        <p:spPr>
          <a:xfrm>
            <a:off x="6514062" y="5141444"/>
            <a:ext cx="707020" cy="7070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4</a:t>
            </a:r>
          </a:p>
        </p:txBody>
      </p:sp>
      <p:grpSp>
        <p:nvGrpSpPr>
          <p:cNvPr id="36" name="Group 35">
            <a:extLst>
              <a:ext uri="{FF2B5EF4-FFF2-40B4-BE49-F238E27FC236}">
                <a16:creationId xmlns:a16="http://schemas.microsoft.com/office/drawing/2014/main" id="{DBCD0873-1DB3-4124-8B94-89F449D981FB}"/>
              </a:ext>
            </a:extLst>
          </p:cNvPr>
          <p:cNvGrpSpPr/>
          <p:nvPr/>
        </p:nvGrpSpPr>
        <p:grpSpPr>
          <a:xfrm>
            <a:off x="7450244" y="5180263"/>
            <a:ext cx="3888432" cy="1036143"/>
            <a:chOff x="8038628" y="1744785"/>
            <a:chExt cx="3456384" cy="1036143"/>
          </a:xfrm>
        </p:grpSpPr>
        <p:sp>
          <p:nvSpPr>
            <p:cNvPr id="37" name="Rectangle 36">
              <a:extLst>
                <a:ext uri="{FF2B5EF4-FFF2-40B4-BE49-F238E27FC236}">
                  <a16:creationId xmlns:a16="http://schemas.microsoft.com/office/drawing/2014/main" id="{63C12558-BE46-431F-919D-74507A0CF2B1}"/>
                </a:ext>
              </a:extLst>
            </p:cNvPr>
            <p:cNvSpPr/>
            <p:nvPr/>
          </p:nvSpPr>
          <p:spPr>
            <a:xfrm>
              <a:off x="8038629" y="2196153"/>
              <a:ext cx="3456383" cy="584775"/>
            </a:xfrm>
            <a:prstGeom prst="rect">
              <a:avLst/>
            </a:prstGeom>
          </p:spPr>
          <p:txBody>
            <a:bodyPr wrap="square">
              <a:spAutoFit/>
            </a:bodyPr>
            <a:lstStyle/>
            <a:p>
              <a:r>
                <a:rPr lang="en-IN" sz="1600" dirty="0">
                  <a:solidFill>
                    <a:schemeClr val="bg1"/>
                  </a:solidFill>
                  <a:latin typeface="Arial" pitchFamily="34" charset="0"/>
                  <a:cs typeface="Arial" pitchFamily="34" charset="0"/>
                </a:rPr>
                <a:t>Have prior experience on one of the SAP Area</a:t>
              </a:r>
            </a:p>
          </p:txBody>
        </p:sp>
        <p:sp>
          <p:nvSpPr>
            <p:cNvPr id="38" name="TextBox 37">
              <a:extLst>
                <a:ext uri="{FF2B5EF4-FFF2-40B4-BE49-F238E27FC236}">
                  <a16:creationId xmlns:a16="http://schemas.microsoft.com/office/drawing/2014/main" id="{70165284-C1E1-4840-8DC0-E13A3CBADC85}"/>
                </a:ext>
              </a:extLst>
            </p:cNvPr>
            <p:cNvSpPr txBox="1"/>
            <p:nvPr/>
          </p:nvSpPr>
          <p:spPr>
            <a:xfrm>
              <a:off x="8038628" y="1744785"/>
              <a:ext cx="3456384" cy="400110"/>
            </a:xfrm>
            <a:prstGeom prst="rect">
              <a:avLst/>
            </a:prstGeom>
            <a:noFill/>
          </p:spPr>
          <p:txBody>
            <a:bodyPr wrap="square" rtlCol="0">
              <a:spAutoFit/>
            </a:bodyPr>
            <a:lstStyle/>
            <a:p>
              <a:r>
                <a:rPr lang="en-IN" sz="2000" b="1" dirty="0">
                  <a:solidFill>
                    <a:schemeClr val="bg1"/>
                  </a:solidFill>
                  <a:latin typeface="Arial" pitchFamily="34" charset="0"/>
                  <a:cs typeface="Arial" pitchFamily="34" charset="0"/>
                </a:rPr>
                <a:t>Knowledge of SAP</a:t>
              </a:r>
            </a:p>
          </p:txBody>
        </p:sp>
      </p:grpSp>
      <p:sp>
        <p:nvSpPr>
          <p:cNvPr id="39" name="Oval 38">
            <a:extLst>
              <a:ext uri="{FF2B5EF4-FFF2-40B4-BE49-F238E27FC236}">
                <a16:creationId xmlns:a16="http://schemas.microsoft.com/office/drawing/2014/main" id="{66AAD4A8-F9EC-4226-B35A-AEB6DDF969CC}"/>
              </a:ext>
            </a:extLst>
          </p:cNvPr>
          <p:cNvSpPr/>
          <p:nvPr/>
        </p:nvSpPr>
        <p:spPr>
          <a:xfrm>
            <a:off x="6514062" y="1352103"/>
            <a:ext cx="707020" cy="707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1</a:t>
            </a:r>
          </a:p>
        </p:txBody>
      </p:sp>
      <p:sp>
        <p:nvSpPr>
          <p:cNvPr id="40" name="Rectangle 39">
            <a:extLst>
              <a:ext uri="{FF2B5EF4-FFF2-40B4-BE49-F238E27FC236}">
                <a16:creationId xmlns:a16="http://schemas.microsoft.com/office/drawing/2014/main" id="{2ADE43F9-813A-5DB8-981D-27E7F7B62FA4}"/>
              </a:ext>
            </a:extLst>
          </p:cNvPr>
          <p:cNvSpPr/>
          <p:nvPr/>
        </p:nvSpPr>
        <p:spPr>
          <a:xfrm>
            <a:off x="7450245" y="2992381"/>
            <a:ext cx="3888431" cy="338554"/>
          </a:xfrm>
          <a:prstGeom prst="rect">
            <a:avLst/>
          </a:prstGeom>
        </p:spPr>
        <p:txBody>
          <a:bodyPr wrap="square">
            <a:spAutoFit/>
          </a:bodyPr>
          <a:lstStyle/>
          <a:p>
            <a:r>
              <a:rPr lang="en-IN" sz="1600" dirty="0">
                <a:solidFill>
                  <a:schemeClr val="bg1"/>
                </a:solidFill>
                <a:latin typeface="Arial" pitchFamily="34" charset="0"/>
                <a:cs typeface="Arial" pitchFamily="34" charset="0"/>
              </a:rPr>
              <a:t>Aware of UI5 app development lifecycle</a:t>
            </a:r>
          </a:p>
        </p:txBody>
      </p:sp>
      <p:sp>
        <p:nvSpPr>
          <p:cNvPr id="41" name="Rectangle 40">
            <a:extLst>
              <a:ext uri="{FF2B5EF4-FFF2-40B4-BE49-F238E27FC236}">
                <a16:creationId xmlns:a16="http://schemas.microsoft.com/office/drawing/2014/main" id="{0E8875EB-23CB-4563-8350-7CD6622FC07C}"/>
              </a:ext>
            </a:extLst>
          </p:cNvPr>
          <p:cNvSpPr/>
          <p:nvPr/>
        </p:nvSpPr>
        <p:spPr>
          <a:xfrm>
            <a:off x="7483707" y="1739351"/>
            <a:ext cx="3888431" cy="584775"/>
          </a:xfrm>
          <a:prstGeom prst="rect">
            <a:avLst/>
          </a:prstGeom>
        </p:spPr>
        <p:txBody>
          <a:bodyPr wrap="square">
            <a:spAutoFit/>
          </a:bodyPr>
          <a:lstStyle/>
          <a:p>
            <a:r>
              <a:rPr lang="en-IN" sz="1600" dirty="0">
                <a:solidFill>
                  <a:schemeClr val="bg1"/>
                </a:solidFill>
                <a:latin typeface="Arial" pitchFamily="34" charset="0"/>
                <a:cs typeface="Arial" pitchFamily="34" charset="0"/>
              </a:rPr>
              <a:t>Understand the S/4HANA and how it is different from ECC</a:t>
            </a:r>
          </a:p>
        </p:txBody>
      </p:sp>
    </p:spTree>
    <p:extLst>
      <p:ext uri="{BB962C8B-B14F-4D97-AF65-F5344CB8AC3E}">
        <p14:creationId xmlns:p14="http://schemas.microsoft.com/office/powerpoint/2010/main" val="336538696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dirty="0">
                <a:latin typeface="Cooper Black" panose="0208090404030B020404" pitchFamily="18" charset="0"/>
              </a:rPr>
              <a:t>Features of ADT ( ABAP Development Tool )</a:t>
            </a:r>
            <a:endParaRPr lang="en-US" sz="3599" dirty="0">
              <a:latin typeface="Cooper Black" panose="0208090404030B020404" pitchFamily="18" charset="0"/>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grpSp>
        <p:nvGrpSpPr>
          <p:cNvPr id="8" name="Group 7">
            <a:extLst>
              <a:ext uri="{FF2B5EF4-FFF2-40B4-BE49-F238E27FC236}">
                <a16:creationId xmlns:a16="http://schemas.microsoft.com/office/drawing/2014/main" id="{2F2F36F3-ACE2-72B2-0629-FFD8E0A0EE48}"/>
              </a:ext>
            </a:extLst>
          </p:cNvPr>
          <p:cNvGrpSpPr/>
          <p:nvPr/>
        </p:nvGrpSpPr>
        <p:grpSpPr>
          <a:xfrm>
            <a:off x="-98276" y="855531"/>
            <a:ext cx="12116224" cy="5836126"/>
            <a:chOff x="3053187" y="494018"/>
            <a:chExt cx="5204114" cy="5943295"/>
          </a:xfrm>
        </p:grpSpPr>
        <p:sp>
          <p:nvSpPr>
            <p:cNvPr id="9" name="Rectangle 8">
              <a:extLst>
                <a:ext uri="{FF2B5EF4-FFF2-40B4-BE49-F238E27FC236}">
                  <a16:creationId xmlns:a16="http://schemas.microsoft.com/office/drawing/2014/main" id="{185A4191-D8EE-A5BF-9673-F4A4EF391B10}"/>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16EA95D9-1F7D-848D-BF25-D3FB1AFC0E0F}"/>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4853D495-7A72-50B5-B270-C67A96C1BD70}"/>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9D03D065-E57A-FC6D-374E-10E58FA22673}"/>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B16FCCEC-8BF3-E17E-BF18-3F22131E10F0}"/>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D3B321F7-5E7E-0C59-EE8E-46E4ABA94E75}"/>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0579D25A-5526-C792-CC84-D8D70F7975BE}"/>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F62257B-C844-7A75-7041-956F62130B5D}"/>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CC935CE5-DFEE-09A7-8D0D-F3F99259EBD8}"/>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7">
              <a:extLst>
                <a:ext uri="{FF2B5EF4-FFF2-40B4-BE49-F238E27FC236}">
                  <a16:creationId xmlns:a16="http://schemas.microsoft.com/office/drawing/2014/main" id="{0092327E-3500-9E04-EE75-6D114026C60D}"/>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8">
              <a:extLst>
                <a:ext uri="{FF2B5EF4-FFF2-40B4-BE49-F238E27FC236}">
                  <a16:creationId xmlns:a16="http://schemas.microsoft.com/office/drawing/2014/main" id="{F62300C8-AA36-EF53-0D56-DE23CDD33910}"/>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19">
              <a:extLst>
                <a:ext uri="{FF2B5EF4-FFF2-40B4-BE49-F238E27FC236}">
                  <a16:creationId xmlns:a16="http://schemas.microsoft.com/office/drawing/2014/main" id="{10BE7F33-7E50-8BD5-360E-9C7CCAAEA32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0">
              <a:extLst>
                <a:ext uri="{FF2B5EF4-FFF2-40B4-BE49-F238E27FC236}">
                  <a16:creationId xmlns:a16="http://schemas.microsoft.com/office/drawing/2014/main" id="{EE0A1015-8E9C-EFFD-03F7-9A2B95E54400}"/>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1">
              <a:extLst>
                <a:ext uri="{FF2B5EF4-FFF2-40B4-BE49-F238E27FC236}">
                  <a16:creationId xmlns:a16="http://schemas.microsoft.com/office/drawing/2014/main" id="{5B74AE26-0F7A-2894-0075-129C82A62482}"/>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id="{7B4C07BB-A1A3-B67F-3F96-B9E0DB0ED4CA}"/>
                </a:ext>
              </a:extLst>
            </p:cNvPr>
            <p:cNvSpPr>
              <a:spLocks/>
            </p:cNvSpPr>
            <p:nvPr/>
          </p:nvSpPr>
          <p:spPr bwMode="auto">
            <a:xfrm>
              <a:off x="4693075" y="3101299"/>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3">
              <a:extLst>
                <a:ext uri="{FF2B5EF4-FFF2-40B4-BE49-F238E27FC236}">
                  <a16:creationId xmlns:a16="http://schemas.microsoft.com/office/drawing/2014/main" id="{879C4A5E-91B9-55D9-2565-5D63A53778D4}"/>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24">
              <a:extLst>
                <a:ext uri="{FF2B5EF4-FFF2-40B4-BE49-F238E27FC236}">
                  <a16:creationId xmlns:a16="http://schemas.microsoft.com/office/drawing/2014/main" id="{6E33ECB0-3089-0615-E60E-C2012CD737FF}"/>
                </a:ext>
              </a:extLst>
            </p:cNvPr>
            <p:cNvSpPr>
              <a:spLocks/>
            </p:cNvSpPr>
            <p:nvPr/>
          </p:nvSpPr>
          <p:spPr bwMode="auto">
            <a:xfrm>
              <a:off x="4754987" y="522375"/>
              <a:ext cx="2819400" cy="566652"/>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25">
              <a:extLst>
                <a:ext uri="{FF2B5EF4-FFF2-40B4-BE49-F238E27FC236}">
                  <a16:creationId xmlns:a16="http://schemas.microsoft.com/office/drawing/2014/main" id="{624A3388-0F7F-DD89-E8DB-AA5CF9F16C8D}"/>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6">
              <a:extLst>
                <a:ext uri="{FF2B5EF4-FFF2-40B4-BE49-F238E27FC236}">
                  <a16:creationId xmlns:a16="http://schemas.microsoft.com/office/drawing/2014/main" id="{2E44A2EE-8EC5-6461-4CFC-45EFD8E00AF7}"/>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Freeform 27">
              <a:extLst>
                <a:ext uri="{FF2B5EF4-FFF2-40B4-BE49-F238E27FC236}">
                  <a16:creationId xmlns:a16="http://schemas.microsoft.com/office/drawing/2014/main" id="{9FD3680A-3570-A7ED-06D0-24ED20567B48}"/>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28">
              <a:extLst>
                <a:ext uri="{FF2B5EF4-FFF2-40B4-BE49-F238E27FC236}">
                  <a16:creationId xmlns:a16="http://schemas.microsoft.com/office/drawing/2014/main" id="{0782FDFD-FE55-8E05-9D89-CD3B56B98587}"/>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Freeform 29">
              <a:extLst>
                <a:ext uri="{FF2B5EF4-FFF2-40B4-BE49-F238E27FC236}">
                  <a16:creationId xmlns:a16="http://schemas.microsoft.com/office/drawing/2014/main" id="{AFEC5919-1EB6-2949-64C0-40ACB56CD595}"/>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30">
              <a:extLst>
                <a:ext uri="{FF2B5EF4-FFF2-40B4-BE49-F238E27FC236}">
                  <a16:creationId xmlns:a16="http://schemas.microsoft.com/office/drawing/2014/main" id="{0205B76C-736E-B10B-D849-A398C08179C6}"/>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2" name="Freeform 31">
              <a:extLst>
                <a:ext uri="{FF2B5EF4-FFF2-40B4-BE49-F238E27FC236}">
                  <a16:creationId xmlns:a16="http://schemas.microsoft.com/office/drawing/2014/main" id="{AEAE5577-FF97-5241-DC9C-38149797D8D5}"/>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3" name="Freeform 32">
              <a:extLst>
                <a:ext uri="{FF2B5EF4-FFF2-40B4-BE49-F238E27FC236}">
                  <a16:creationId xmlns:a16="http://schemas.microsoft.com/office/drawing/2014/main" id="{B41A36D7-1405-39B4-314B-F1AED2D1F2ED}"/>
                </a:ext>
              </a:extLst>
            </p:cNvPr>
            <p:cNvSpPr>
              <a:spLocks/>
            </p:cNvSpPr>
            <p:nvPr/>
          </p:nvSpPr>
          <p:spPr bwMode="auto">
            <a:xfrm>
              <a:off x="3902816" y="494018"/>
              <a:ext cx="852171"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4" name="Freeform 33">
              <a:extLst>
                <a:ext uri="{FF2B5EF4-FFF2-40B4-BE49-F238E27FC236}">
                  <a16:creationId xmlns:a16="http://schemas.microsoft.com/office/drawing/2014/main" id="{7DC439B2-E5A8-8496-44D4-043F859B1102}"/>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5" name="Freeform 34">
              <a:extLst>
                <a:ext uri="{FF2B5EF4-FFF2-40B4-BE49-F238E27FC236}">
                  <a16:creationId xmlns:a16="http://schemas.microsoft.com/office/drawing/2014/main" id="{B4F58BF9-9A67-1D48-D02E-94C10D0FF850}"/>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36" name="TextBox 135">
              <a:extLst>
                <a:ext uri="{FF2B5EF4-FFF2-40B4-BE49-F238E27FC236}">
                  <a16:creationId xmlns:a16="http://schemas.microsoft.com/office/drawing/2014/main" id="{29399577-7701-7FD7-7A93-B00B4107E982}"/>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01</a:t>
              </a:r>
            </a:p>
          </p:txBody>
        </p:sp>
        <p:sp>
          <p:nvSpPr>
            <p:cNvPr id="37" name="TextBox 136">
              <a:extLst>
                <a:ext uri="{FF2B5EF4-FFF2-40B4-BE49-F238E27FC236}">
                  <a16:creationId xmlns:a16="http://schemas.microsoft.com/office/drawing/2014/main" id="{A3FEE8BE-2813-59AA-2774-45353B1B036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02</a:t>
              </a:r>
            </a:p>
          </p:txBody>
        </p:sp>
        <p:sp>
          <p:nvSpPr>
            <p:cNvPr id="38" name="TextBox 137">
              <a:extLst>
                <a:ext uri="{FF2B5EF4-FFF2-40B4-BE49-F238E27FC236}">
                  <a16:creationId xmlns:a16="http://schemas.microsoft.com/office/drawing/2014/main" id="{D0906677-17B0-1408-CB33-B062A3FB834B}"/>
                </a:ext>
              </a:extLst>
            </p:cNvPr>
            <p:cNvSpPr txBox="1"/>
            <p:nvPr/>
          </p:nvSpPr>
          <p:spPr>
            <a:xfrm>
              <a:off x="4786643" y="1899112"/>
              <a:ext cx="505624" cy="40745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01</a:t>
              </a:r>
            </a:p>
          </p:txBody>
        </p:sp>
        <p:sp>
          <p:nvSpPr>
            <p:cNvPr id="39" name="TextBox 138">
              <a:extLst>
                <a:ext uri="{FF2B5EF4-FFF2-40B4-BE49-F238E27FC236}">
                  <a16:creationId xmlns:a16="http://schemas.microsoft.com/office/drawing/2014/main" id="{F4232B63-6086-E013-78F5-0288171D8924}"/>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04</a:t>
              </a:r>
            </a:p>
          </p:txBody>
        </p:sp>
        <p:sp>
          <p:nvSpPr>
            <p:cNvPr id="40" name="TextBox 139">
              <a:extLst>
                <a:ext uri="{FF2B5EF4-FFF2-40B4-BE49-F238E27FC236}">
                  <a16:creationId xmlns:a16="http://schemas.microsoft.com/office/drawing/2014/main" id="{2AE06F6C-8D4F-2489-8927-BB3BB473518C}"/>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05</a:t>
              </a:r>
            </a:p>
          </p:txBody>
        </p:sp>
        <p:sp>
          <p:nvSpPr>
            <p:cNvPr id="41" name="TextBox 140">
              <a:extLst>
                <a:ext uri="{FF2B5EF4-FFF2-40B4-BE49-F238E27FC236}">
                  <a16:creationId xmlns:a16="http://schemas.microsoft.com/office/drawing/2014/main" id="{011AB75A-DAC9-E3FC-E06A-EAB9747BCBFD}"/>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06</a:t>
              </a:r>
            </a:p>
          </p:txBody>
        </p:sp>
        <p:sp>
          <p:nvSpPr>
            <p:cNvPr id="42" name="TextBox 141">
              <a:extLst>
                <a:ext uri="{FF2B5EF4-FFF2-40B4-BE49-F238E27FC236}">
                  <a16:creationId xmlns:a16="http://schemas.microsoft.com/office/drawing/2014/main" id="{65389CBA-B113-40CF-E8C8-107D586C789E}"/>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07</a:t>
              </a:r>
            </a:p>
          </p:txBody>
        </p:sp>
        <p:sp>
          <p:nvSpPr>
            <p:cNvPr id="43" name="TextBox 142">
              <a:extLst>
                <a:ext uri="{FF2B5EF4-FFF2-40B4-BE49-F238E27FC236}">
                  <a16:creationId xmlns:a16="http://schemas.microsoft.com/office/drawing/2014/main" id="{85C515C1-2451-AE6F-5925-2F7CD1AB5C3C}"/>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08</a:t>
              </a:r>
            </a:p>
          </p:txBody>
        </p:sp>
        <p:sp>
          <p:nvSpPr>
            <p:cNvPr id="44" name="TextBox 143">
              <a:extLst>
                <a:ext uri="{FF2B5EF4-FFF2-40B4-BE49-F238E27FC236}">
                  <a16:creationId xmlns:a16="http://schemas.microsoft.com/office/drawing/2014/main" id="{91D71FED-0FAC-B98E-62BE-9977CBBA6CEB}"/>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charset="0"/>
                  <a:ea typeface="Calibri Light" charset="0"/>
                  <a:cs typeface="Calibri Light" charset="0"/>
                </a:rPr>
                <a:t>09</a:t>
              </a:r>
            </a:p>
          </p:txBody>
        </p:sp>
        <p:sp>
          <p:nvSpPr>
            <p:cNvPr id="45" name="Freeform 44">
              <a:extLst>
                <a:ext uri="{FF2B5EF4-FFF2-40B4-BE49-F238E27FC236}">
                  <a16:creationId xmlns:a16="http://schemas.microsoft.com/office/drawing/2014/main" id="{CEA1B75B-4EB0-C90B-9267-A13E10DCAEF3}"/>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nvGrpSpPr>
            <p:cNvPr id="46" name="Group 45">
              <a:extLst>
                <a:ext uri="{FF2B5EF4-FFF2-40B4-BE49-F238E27FC236}">
                  <a16:creationId xmlns:a16="http://schemas.microsoft.com/office/drawing/2014/main" id="{A73AC2D8-14EE-218A-A25D-266D28A06AFC}"/>
                </a:ext>
              </a:extLst>
            </p:cNvPr>
            <p:cNvGrpSpPr/>
            <p:nvPr/>
          </p:nvGrpSpPr>
          <p:grpSpPr>
            <a:xfrm>
              <a:off x="5350623" y="5286244"/>
              <a:ext cx="309444" cy="297126"/>
              <a:chOff x="4616450" y="4732338"/>
              <a:chExt cx="638175" cy="612774"/>
            </a:xfrm>
            <a:solidFill>
              <a:schemeClr val="bg1"/>
            </a:solidFill>
          </p:grpSpPr>
          <p:sp>
            <p:nvSpPr>
              <p:cNvPr id="88" name="Freeform 88">
                <a:extLst>
                  <a:ext uri="{FF2B5EF4-FFF2-40B4-BE49-F238E27FC236}">
                    <a16:creationId xmlns:a16="http://schemas.microsoft.com/office/drawing/2014/main" id="{FF2C1F3D-8666-77F0-BB0F-DDEDCE6F1592}"/>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9" name="Freeform 89">
                <a:extLst>
                  <a:ext uri="{FF2B5EF4-FFF2-40B4-BE49-F238E27FC236}">
                    <a16:creationId xmlns:a16="http://schemas.microsoft.com/office/drawing/2014/main" id="{FC5CB4D6-4391-ED7B-03C9-9E1545EBE745}"/>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grpSp>
          <p:nvGrpSpPr>
            <p:cNvPr id="47" name="Group 46">
              <a:extLst>
                <a:ext uri="{FF2B5EF4-FFF2-40B4-BE49-F238E27FC236}">
                  <a16:creationId xmlns:a16="http://schemas.microsoft.com/office/drawing/2014/main" id="{349D95C4-A7B3-93C2-EF92-64E8659C5BBE}"/>
                </a:ext>
              </a:extLst>
            </p:cNvPr>
            <p:cNvGrpSpPr/>
            <p:nvPr/>
          </p:nvGrpSpPr>
          <p:grpSpPr>
            <a:xfrm>
              <a:off x="5362958" y="3289381"/>
              <a:ext cx="284797" cy="277681"/>
              <a:chOff x="4276725" y="4691063"/>
              <a:chExt cx="347663" cy="349250"/>
            </a:xfrm>
            <a:solidFill>
              <a:schemeClr val="bg1"/>
            </a:solidFill>
          </p:grpSpPr>
          <p:sp>
            <p:nvSpPr>
              <p:cNvPr id="85" name="Freeform 84">
                <a:extLst>
                  <a:ext uri="{FF2B5EF4-FFF2-40B4-BE49-F238E27FC236}">
                    <a16:creationId xmlns:a16="http://schemas.microsoft.com/office/drawing/2014/main" id="{A6040925-9495-BD88-D295-BB23B0E41944}"/>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6" name="Freeform 85">
                <a:extLst>
                  <a:ext uri="{FF2B5EF4-FFF2-40B4-BE49-F238E27FC236}">
                    <a16:creationId xmlns:a16="http://schemas.microsoft.com/office/drawing/2014/main" id="{0D735F57-29B2-E9B1-560B-C7B0C6FFA21D}"/>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7" name="Freeform 87">
                <a:extLst>
                  <a:ext uri="{FF2B5EF4-FFF2-40B4-BE49-F238E27FC236}">
                    <a16:creationId xmlns:a16="http://schemas.microsoft.com/office/drawing/2014/main" id="{60847769-92A6-7E0E-490A-FE0871F062F5}"/>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grpSp>
          <p:nvGrpSpPr>
            <p:cNvPr id="48" name="Group 47">
              <a:extLst>
                <a:ext uri="{FF2B5EF4-FFF2-40B4-BE49-F238E27FC236}">
                  <a16:creationId xmlns:a16="http://schemas.microsoft.com/office/drawing/2014/main" id="{ACA9F0AE-0743-61F9-F806-08256E1107FC}"/>
                </a:ext>
              </a:extLst>
            </p:cNvPr>
            <p:cNvGrpSpPr/>
            <p:nvPr/>
          </p:nvGrpSpPr>
          <p:grpSpPr>
            <a:xfrm>
              <a:off x="5352528" y="1939726"/>
              <a:ext cx="305634" cy="303612"/>
              <a:chOff x="5509038" y="2829908"/>
              <a:chExt cx="376386" cy="373901"/>
            </a:xfrm>
            <a:solidFill>
              <a:schemeClr val="bg1"/>
            </a:solidFill>
          </p:grpSpPr>
          <p:sp>
            <p:nvSpPr>
              <p:cNvPr id="82" name="Freeform 81">
                <a:extLst>
                  <a:ext uri="{FF2B5EF4-FFF2-40B4-BE49-F238E27FC236}">
                    <a16:creationId xmlns:a16="http://schemas.microsoft.com/office/drawing/2014/main" id="{230B0DBD-F348-C2A4-429A-51F22799CD88}"/>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3" name="Freeform 82">
                <a:extLst>
                  <a:ext uri="{FF2B5EF4-FFF2-40B4-BE49-F238E27FC236}">
                    <a16:creationId xmlns:a16="http://schemas.microsoft.com/office/drawing/2014/main" id="{4F8C2B72-5286-DDF6-DD25-EAA5B651D65D}"/>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id="{861DB5C4-B7FD-7281-E89C-18A9997B7386}"/>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grpSp>
          <p:nvGrpSpPr>
            <p:cNvPr id="49" name="Group 48">
              <a:extLst>
                <a:ext uri="{FF2B5EF4-FFF2-40B4-BE49-F238E27FC236}">
                  <a16:creationId xmlns:a16="http://schemas.microsoft.com/office/drawing/2014/main" id="{DA74FDEE-088C-E9A6-6819-011156C91757}"/>
                </a:ext>
              </a:extLst>
            </p:cNvPr>
            <p:cNvGrpSpPr/>
            <p:nvPr/>
          </p:nvGrpSpPr>
          <p:grpSpPr>
            <a:xfrm>
              <a:off x="5333043" y="3954950"/>
              <a:ext cx="344602" cy="283188"/>
              <a:chOff x="7000875" y="2609851"/>
              <a:chExt cx="481013" cy="395288"/>
            </a:xfrm>
            <a:solidFill>
              <a:schemeClr val="bg1"/>
            </a:solidFill>
          </p:grpSpPr>
          <p:sp>
            <p:nvSpPr>
              <p:cNvPr id="80" name="Freeform 79">
                <a:extLst>
                  <a:ext uri="{FF2B5EF4-FFF2-40B4-BE49-F238E27FC236}">
                    <a16:creationId xmlns:a16="http://schemas.microsoft.com/office/drawing/2014/main" id="{428F4EAD-0698-71AE-A24B-D8B03BE7E328}"/>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81" name="Freeform 80">
                <a:extLst>
                  <a:ext uri="{FF2B5EF4-FFF2-40B4-BE49-F238E27FC236}">
                    <a16:creationId xmlns:a16="http://schemas.microsoft.com/office/drawing/2014/main" id="{21B11354-37F1-050B-D8B4-7CE7E1F92B5F}"/>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grpSp>
          <p:nvGrpSpPr>
            <p:cNvPr id="50" name="Group 49">
              <a:extLst>
                <a:ext uri="{FF2B5EF4-FFF2-40B4-BE49-F238E27FC236}">
                  <a16:creationId xmlns:a16="http://schemas.microsoft.com/office/drawing/2014/main" id="{6BC2A713-00CC-9B5B-A6EC-6C001F88C58A}"/>
                </a:ext>
              </a:extLst>
            </p:cNvPr>
            <p:cNvGrpSpPr/>
            <p:nvPr/>
          </p:nvGrpSpPr>
          <p:grpSpPr>
            <a:xfrm>
              <a:off x="5333618" y="2613691"/>
              <a:ext cx="329182" cy="345360"/>
              <a:chOff x="7156450" y="2726305"/>
              <a:chExt cx="223948" cy="234950"/>
            </a:xfrm>
            <a:solidFill>
              <a:schemeClr val="bg1"/>
            </a:solidFill>
          </p:grpSpPr>
          <p:sp>
            <p:nvSpPr>
              <p:cNvPr id="78" name="Rectangle 77">
                <a:extLst>
                  <a:ext uri="{FF2B5EF4-FFF2-40B4-BE49-F238E27FC236}">
                    <a16:creationId xmlns:a16="http://schemas.microsoft.com/office/drawing/2014/main" id="{452218DB-2ACE-F368-DBC7-018A8957557F}"/>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9" name="Freeform 78">
                <a:extLst>
                  <a:ext uri="{FF2B5EF4-FFF2-40B4-BE49-F238E27FC236}">
                    <a16:creationId xmlns:a16="http://schemas.microsoft.com/office/drawing/2014/main" id="{88E204C5-1255-3A24-4261-AA431A55B0CB}"/>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sp>
          <p:nvSpPr>
            <p:cNvPr id="51" name="Freeform 50">
              <a:extLst>
                <a:ext uri="{FF2B5EF4-FFF2-40B4-BE49-F238E27FC236}">
                  <a16:creationId xmlns:a16="http://schemas.microsoft.com/office/drawing/2014/main" id="{3218D4C9-0A28-B2FA-BE97-9651C9C2FBE7}"/>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nvGrpSpPr>
            <p:cNvPr id="52" name="Group 51">
              <a:extLst>
                <a:ext uri="{FF2B5EF4-FFF2-40B4-BE49-F238E27FC236}">
                  <a16:creationId xmlns:a16="http://schemas.microsoft.com/office/drawing/2014/main" id="{BA9902FC-6355-FE70-74AA-9649FD09EAD1}"/>
                </a:ext>
              </a:extLst>
            </p:cNvPr>
            <p:cNvGrpSpPr/>
            <p:nvPr/>
          </p:nvGrpSpPr>
          <p:grpSpPr>
            <a:xfrm>
              <a:off x="5352540" y="1255320"/>
              <a:ext cx="305635" cy="335748"/>
              <a:chOff x="4776788" y="2243138"/>
              <a:chExt cx="434976" cy="477838"/>
            </a:xfrm>
            <a:solidFill>
              <a:schemeClr val="bg1"/>
            </a:solidFill>
          </p:grpSpPr>
          <p:sp>
            <p:nvSpPr>
              <p:cNvPr id="66" name="Freeform 65">
                <a:extLst>
                  <a:ext uri="{FF2B5EF4-FFF2-40B4-BE49-F238E27FC236}">
                    <a16:creationId xmlns:a16="http://schemas.microsoft.com/office/drawing/2014/main" id="{138E8987-0B57-891A-C489-2A19AAC0B0D7}"/>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67" name="Freeform 66">
                <a:extLst>
                  <a:ext uri="{FF2B5EF4-FFF2-40B4-BE49-F238E27FC236}">
                    <a16:creationId xmlns:a16="http://schemas.microsoft.com/office/drawing/2014/main" id="{C9E58AA6-3506-AB54-75B4-50286CC14FD3}"/>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68" name="Freeform 67">
                <a:extLst>
                  <a:ext uri="{FF2B5EF4-FFF2-40B4-BE49-F238E27FC236}">
                    <a16:creationId xmlns:a16="http://schemas.microsoft.com/office/drawing/2014/main" id="{C9D2E956-8878-B6AE-C132-BE5328588281}"/>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69" name="Freeform 68">
                <a:extLst>
                  <a:ext uri="{FF2B5EF4-FFF2-40B4-BE49-F238E27FC236}">
                    <a16:creationId xmlns:a16="http://schemas.microsoft.com/office/drawing/2014/main" id="{2275F574-536A-98FC-15BF-B5390081EE11}"/>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0" name="Freeform 69">
                <a:extLst>
                  <a:ext uri="{FF2B5EF4-FFF2-40B4-BE49-F238E27FC236}">
                    <a16:creationId xmlns:a16="http://schemas.microsoft.com/office/drawing/2014/main" id="{743B1EFE-34CC-03B4-17B7-87D587C12061}"/>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1" name="Freeform 70">
                <a:extLst>
                  <a:ext uri="{FF2B5EF4-FFF2-40B4-BE49-F238E27FC236}">
                    <a16:creationId xmlns:a16="http://schemas.microsoft.com/office/drawing/2014/main" id="{BA23A866-A93E-4591-3369-DE4D31ECE6F5}"/>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2" name="Freeform 71">
                <a:extLst>
                  <a:ext uri="{FF2B5EF4-FFF2-40B4-BE49-F238E27FC236}">
                    <a16:creationId xmlns:a16="http://schemas.microsoft.com/office/drawing/2014/main" id="{F0BCD2BF-3E08-6B52-1239-7E34C6A8108E}"/>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3" name="Freeform 72">
                <a:extLst>
                  <a:ext uri="{FF2B5EF4-FFF2-40B4-BE49-F238E27FC236}">
                    <a16:creationId xmlns:a16="http://schemas.microsoft.com/office/drawing/2014/main" id="{69631F2E-563A-892F-B37E-B7A49FB324EB}"/>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4" name="Freeform 73">
                <a:extLst>
                  <a:ext uri="{FF2B5EF4-FFF2-40B4-BE49-F238E27FC236}">
                    <a16:creationId xmlns:a16="http://schemas.microsoft.com/office/drawing/2014/main" id="{D042BE3B-D456-57E2-801B-7A559BFCF5D8}"/>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5" name="Freeform 74">
                <a:extLst>
                  <a:ext uri="{FF2B5EF4-FFF2-40B4-BE49-F238E27FC236}">
                    <a16:creationId xmlns:a16="http://schemas.microsoft.com/office/drawing/2014/main" id="{6B0CAEEF-1692-8BC2-A566-31091E569F97}"/>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6" name="Freeform 75">
                <a:extLst>
                  <a:ext uri="{FF2B5EF4-FFF2-40B4-BE49-F238E27FC236}">
                    <a16:creationId xmlns:a16="http://schemas.microsoft.com/office/drawing/2014/main" id="{CD8C08C4-8CEF-478A-083D-1F4279304A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sp>
            <p:nvSpPr>
              <p:cNvPr id="77" name="Freeform 76">
                <a:extLst>
                  <a:ext uri="{FF2B5EF4-FFF2-40B4-BE49-F238E27FC236}">
                    <a16:creationId xmlns:a16="http://schemas.microsoft.com/office/drawing/2014/main" id="{4091A876-9B4B-9A94-9302-70123E070D73}"/>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charset="0"/>
                  <a:ea typeface="Calibri Light" charset="0"/>
                  <a:cs typeface="Calibri Light" charset="0"/>
                </a:endParaRPr>
              </a:p>
            </p:txBody>
          </p:sp>
        </p:grpSp>
        <p:grpSp>
          <p:nvGrpSpPr>
            <p:cNvPr id="53" name="Group 52">
              <a:extLst>
                <a:ext uri="{FF2B5EF4-FFF2-40B4-BE49-F238E27FC236}">
                  <a16:creationId xmlns:a16="http://schemas.microsoft.com/office/drawing/2014/main" id="{82673398-51F4-0C48-B3B4-5D86FB18ED2C}"/>
                </a:ext>
              </a:extLst>
            </p:cNvPr>
            <p:cNvGrpSpPr/>
            <p:nvPr/>
          </p:nvGrpSpPr>
          <p:grpSpPr>
            <a:xfrm>
              <a:off x="5357099" y="5939284"/>
              <a:ext cx="327724" cy="327720"/>
              <a:chOff x="-5799138" y="-568325"/>
              <a:chExt cx="7718426" cy="7718425"/>
            </a:xfrm>
            <a:solidFill>
              <a:schemeClr val="bg1"/>
            </a:solidFill>
          </p:grpSpPr>
          <p:sp>
            <p:nvSpPr>
              <p:cNvPr id="63" name="Oval 62">
                <a:extLst>
                  <a:ext uri="{FF2B5EF4-FFF2-40B4-BE49-F238E27FC236}">
                    <a16:creationId xmlns:a16="http://schemas.microsoft.com/office/drawing/2014/main" id="{0E394923-9A46-F557-1CC3-63D26F818326}"/>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63">
                <a:extLst>
                  <a:ext uri="{FF2B5EF4-FFF2-40B4-BE49-F238E27FC236}">
                    <a16:creationId xmlns:a16="http://schemas.microsoft.com/office/drawing/2014/main" id="{AEE0AB0F-B47F-6124-956E-E393435A2517}"/>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64">
                <a:extLst>
                  <a:ext uri="{FF2B5EF4-FFF2-40B4-BE49-F238E27FC236}">
                    <a16:creationId xmlns:a16="http://schemas.microsoft.com/office/drawing/2014/main" id="{9B58AC1E-89F7-0B93-5B1E-A51949DCFBBC}"/>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54" name="TextBox 178">
              <a:extLst>
                <a:ext uri="{FF2B5EF4-FFF2-40B4-BE49-F238E27FC236}">
                  <a16:creationId xmlns:a16="http://schemas.microsoft.com/office/drawing/2014/main" id="{0D765BEF-6C86-FCA1-F7AE-F9B00C7DC45F}"/>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hlinkClick r:id="rId3"/>
                </a:rPr>
                <a:t>Go to  link</a:t>
              </a: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55" name="TextBox 179">
              <a:extLst>
                <a:ext uri="{FF2B5EF4-FFF2-40B4-BE49-F238E27FC236}">
                  <a16:creationId xmlns:a16="http://schemas.microsoft.com/office/drawing/2014/main" id="{5325E4DF-F180-0E98-12AE-D15A5CCD4786}"/>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Install Java = java –version to check if its already there </a:t>
              </a:r>
              <a:r>
                <a:rPr kumimoji="0" lang="en-US" sz="1600" b="0" i="0" u="none" strike="noStrike" kern="1200" cap="none" spc="0" normalizeH="0" baseline="0" noProof="0" dirty="0">
                  <a:ln>
                    <a:noFill/>
                  </a:ln>
                  <a:solidFill>
                    <a:srgbClr val="000000"/>
                  </a:solidFill>
                  <a:effectLst/>
                  <a:uLnTx/>
                  <a:uFillTx/>
                  <a:latin typeface="Calibri"/>
                  <a:ea typeface="+mn-ea"/>
                  <a:cs typeface="+mn-cs"/>
                </a:rPr>
                <a:t>Java 8: </a:t>
              </a:r>
              <a:r>
                <a:rPr kumimoji="0" lang="en-US" sz="1600" b="0" i="0" u="none" strike="noStrike" kern="1200" cap="none" spc="0" normalizeH="0" baseline="0" noProof="0" dirty="0">
                  <a:ln>
                    <a:noFill/>
                  </a:ln>
                  <a:solidFill>
                    <a:srgbClr val="FF0000"/>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SAP JVM 8</a:t>
              </a:r>
              <a:r>
                <a:rPr kumimoji="0" lang="en-US" sz="1600" b="0" i="0" u="none" strike="noStrike" kern="1200" cap="none" spc="0" normalizeH="0" baseline="0" noProof="0" dirty="0">
                  <a:ln>
                    <a:noFill/>
                  </a:ln>
                  <a:solidFill>
                    <a:srgbClr val="FF0000"/>
                  </a:solidFill>
                  <a:effectLst/>
                  <a:uLnTx/>
                  <a:uFillTx/>
                  <a:latin typeface="Calibri"/>
                  <a:ea typeface="+mn-ea"/>
                  <a:cs typeface="+mn-cs"/>
                </a:rPr>
                <a:t> , </a:t>
              </a:r>
              <a:r>
                <a:rPr kumimoji="0" lang="en-US" sz="1600" b="0" i="0" u="none" strike="noStrike" kern="1200" cap="none" spc="0" normalizeH="0" baseline="0" noProof="0" dirty="0">
                  <a:ln>
                    <a:noFill/>
                  </a:ln>
                  <a:solidFill>
                    <a:srgbClr val="000000"/>
                  </a:solidFill>
                  <a:effectLst/>
                  <a:uLnTx/>
                  <a:uFillTx/>
                  <a:latin typeface="Calibri"/>
                  <a:ea typeface="+mn-ea"/>
                  <a:cs typeface="+mn-cs"/>
                </a:rPr>
                <a:t>Java 11: </a:t>
              </a:r>
              <a:r>
                <a:rPr kumimoji="0" lang="en-US" sz="1600" b="0" i="0" u="none" strike="noStrike" kern="1200" cap="none" spc="0" normalizeH="0" baseline="0" noProof="0" dirty="0">
                  <a:ln>
                    <a:noFill/>
                  </a:ln>
                  <a:solidFill>
                    <a:srgbClr val="FF0000"/>
                  </a:solidFill>
                  <a:effectLst/>
                  <a:uLnTx/>
                  <a:uFillTx/>
                  <a:latin typeface="Calibri"/>
                  <a:ea typeface="+mn-ea"/>
                  <a:cs typeface="+mn-cs"/>
                  <a:hlinkClick r:id="rId5">
                    <a:extLst>
                      <a:ext uri="{A12FA001-AC4F-418D-AE19-62706E023703}">
                        <ahyp:hlinkClr xmlns:ahyp="http://schemas.microsoft.com/office/drawing/2018/hyperlinkcolor" val="tx"/>
                      </a:ext>
                    </a:extLst>
                  </a:hlinkClick>
                </a:rPr>
                <a:t>SapMachine 11</a:t>
              </a:r>
              <a:endParaRPr kumimoji="0" lang="en-US" sz="16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6" name="TextBox 180">
              <a:extLst>
                <a:ext uri="{FF2B5EF4-FFF2-40B4-BE49-F238E27FC236}">
                  <a16:creationId xmlns:a16="http://schemas.microsoft.com/office/drawing/2014/main" id="{51B050F0-A9EC-A5E3-4129-30CE8980290B}"/>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VS Runtime - </a:t>
              </a:r>
              <a:r>
                <a:rPr kumimoji="0" lang="pt-BR" sz="1600" b="0" i="0" u="none" strike="noStrike" kern="1200" cap="none" spc="0" normalizeH="0" baseline="0" noProof="0" dirty="0">
                  <a:ln>
                    <a:noFill/>
                  </a:ln>
                  <a:solidFill>
                    <a:srgbClr val="000000"/>
                  </a:solidFill>
                  <a:effectLst/>
                  <a:uLnTx/>
                  <a:uFillTx/>
                  <a:latin typeface="Calibri"/>
                  <a:ea typeface="+mn-ea"/>
                  <a:cs typeface="+mn-cs"/>
                </a:rPr>
                <a:t>For Windows OS: </a:t>
              </a:r>
              <a:r>
                <a:rPr kumimoji="0" lang="pt-BR" sz="1600" b="0" i="0" u="none" strike="noStrike" kern="1200" cap="none" spc="0" normalizeH="0" baseline="0" noProof="0" dirty="0">
                  <a:ln>
                    <a:noFill/>
                  </a:ln>
                  <a:solidFill>
                    <a:srgbClr val="FF0000"/>
                  </a:solidFill>
                  <a:effectLst/>
                  <a:uLnTx/>
                  <a:uFillTx/>
                  <a:latin typeface="Calibri"/>
                  <a:ea typeface="+mn-ea"/>
                  <a:cs typeface="+mn-cs"/>
                  <a:hlinkClick r:id="rId6">
                    <a:extLst>
                      <a:ext uri="{A12FA001-AC4F-418D-AE19-62706E023703}">
                        <ahyp:hlinkClr xmlns:ahyp="http://schemas.microsoft.com/office/drawing/2018/hyperlinkcolor" val="tx"/>
                      </a:ext>
                    </a:extLst>
                  </a:hlinkClick>
                </a:rPr>
                <a:t>Microsoft Visual C++ 2013 (x64)</a:t>
              </a:r>
              <a:endPar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Calibri Light" charset="0"/>
                <a:cs typeface="Segoe UI" panose="020B0502040204020203" pitchFamily="34" charset="0"/>
              </a:endParaRPr>
            </a:p>
          </p:txBody>
        </p:sp>
        <p:sp>
          <p:nvSpPr>
            <p:cNvPr id="57" name="TextBox 181">
              <a:extLst>
                <a:ext uri="{FF2B5EF4-FFF2-40B4-BE49-F238E27FC236}">
                  <a16:creationId xmlns:a16="http://schemas.microsoft.com/office/drawing/2014/main" id="{37D183E9-0D1F-9B20-D4E0-FEB12B1E780B}"/>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 </a:t>
              </a:r>
              <a:r>
                <a:rPr kumimoji="0" lang="en-US" sz="1600" b="0" i="0" u="none" strike="noStrike" kern="1200" cap="none" spc="0" normalizeH="0" baseline="0" noProof="0" dirty="0">
                  <a:ln>
                    <a:noFill/>
                  </a:ln>
                  <a:solidFill>
                    <a:prstClr val="black"/>
                  </a:solidFill>
                  <a:effectLst/>
                  <a:uLnTx/>
                  <a:uFillTx/>
                  <a:latin typeface="Calibri"/>
                  <a:ea typeface="+mn-ea"/>
                  <a:cs typeface="+mn-cs"/>
                </a:rPr>
                <a:t>Get an installation of Eclipse </a:t>
              </a:r>
              <a:r>
                <a:rPr kumimoji="0" lang="en-US" sz="1600" b="0" i="0" u="none" strike="noStrike" kern="1200" cap="none" spc="0" normalizeH="0" baseline="0" noProof="0" dirty="0">
                  <a:ln>
                    <a:noFill/>
                  </a:ln>
                  <a:solidFill>
                    <a:prstClr val="black"/>
                  </a:solidFill>
                  <a:effectLst/>
                  <a:uLnTx/>
                  <a:uFillTx/>
                  <a:latin typeface="Calibri"/>
                  <a:ea typeface="+mn-ea"/>
                  <a:cs typeface="+mn-cs"/>
                  <a:hlinkClick r:id="rId7"/>
                </a:rPr>
                <a:t>2021-06</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(e.g. </a:t>
              </a:r>
              <a:r>
                <a:rPr kumimoji="0" lang="en-US" sz="1600" b="0" i="0" u="none" strike="noStrike" kern="1200" cap="none" spc="0" normalizeH="0" baseline="0" noProof="0" dirty="0">
                  <a:ln>
                    <a:noFill/>
                  </a:ln>
                  <a:solidFill>
                    <a:prstClr val="black"/>
                  </a:solidFill>
                  <a:effectLst/>
                  <a:uLnTx/>
                  <a:uFillTx/>
                  <a:latin typeface="Calibri"/>
                  <a:ea typeface="+mn-ea"/>
                  <a:cs typeface="+mn-cs"/>
                  <a:hlinkClick r:id="rId8">
                    <a:extLst>
                      <a:ext uri="{A12FA001-AC4F-418D-AE19-62706E023703}">
                        <ahyp:hlinkClr xmlns:ahyp="http://schemas.microsoft.com/office/drawing/2018/hyperlinkcolor" val="tx"/>
                      </a:ext>
                    </a:extLst>
                  </a:hlinkClick>
                </a:rPr>
                <a:t>Eclipse IDE for Java Developers</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Light" charset="0"/>
                <a:cs typeface="Segoe UI" panose="020B0502040204020203" pitchFamily="34" charset="0"/>
              </a:endParaRPr>
            </a:p>
          </p:txBody>
        </p:sp>
        <p:sp>
          <p:nvSpPr>
            <p:cNvPr id="58" name="TextBox 182">
              <a:extLst>
                <a:ext uri="{FF2B5EF4-FFF2-40B4-BE49-F238E27FC236}">
                  <a16:creationId xmlns:a16="http://schemas.microsoft.com/office/drawing/2014/main" id="{2B3EA973-FB50-CA4B-0D0D-391D750E2D61}"/>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In Eclipse, choose in the menu bar </a:t>
              </a:r>
              <a:r>
                <a:rPr kumimoji="0" lang="en-US" sz="1600" b="1" i="0" u="none" strike="noStrike" kern="1200" cap="none" spc="0" normalizeH="0" baseline="0" noProof="0" dirty="0">
                  <a:ln>
                    <a:noFill/>
                  </a:ln>
                  <a:solidFill>
                    <a:srgbClr val="000000"/>
                  </a:solidFill>
                  <a:effectLst/>
                  <a:uLnTx/>
                  <a:uFillTx/>
                  <a:latin typeface="Calibri"/>
                  <a:ea typeface="+mn-ea"/>
                  <a:cs typeface="+mn-cs"/>
                </a:rPr>
                <a:t>Help &gt; Install New Software...</a:t>
              </a: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9" name="TextBox 183">
              <a:extLst>
                <a:ext uri="{FF2B5EF4-FFF2-40B4-BE49-F238E27FC236}">
                  <a16:creationId xmlns:a16="http://schemas.microsoft.com/office/drawing/2014/main" id="{04678F70-C144-0DFF-BA77-B8DEF66AD634}"/>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 Enter the URL</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 </a:t>
              </a:r>
              <a:r>
                <a:rPr kumimoji="0" lang="en-US" sz="1600" b="1" i="0" u="none" strike="noStrike" kern="1200" cap="none" spc="0" normalizeH="0" baseline="0" noProof="0" dirty="0">
                  <a:ln>
                    <a:noFill/>
                  </a:ln>
                  <a:solidFill>
                    <a:srgbClr val="000000"/>
                  </a:solidFill>
                  <a:effectLst/>
                  <a:uLnTx/>
                  <a:uFillTx/>
                  <a:latin typeface="Calibri"/>
                  <a:ea typeface="+mn-ea"/>
                  <a:cs typeface="+mn-cs"/>
                </a:rPr>
                <a:t>https://tools.hana.ondemand.com/latest</a:t>
              </a:r>
              <a:endPar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Calibri Light" charset="0"/>
                <a:cs typeface="Segoe UI" panose="020B0502040204020203" pitchFamily="34" charset="0"/>
              </a:endParaRPr>
            </a:p>
          </p:txBody>
        </p:sp>
        <p:sp>
          <p:nvSpPr>
            <p:cNvPr id="60" name="TextBox 184">
              <a:extLst>
                <a:ext uri="{FF2B5EF4-FFF2-40B4-BE49-F238E27FC236}">
                  <a16:creationId xmlns:a16="http://schemas.microsoft.com/office/drawing/2014/main" id="{CB635FD5-B409-7CB9-DFAB-15FC86870C5E}"/>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Select </a:t>
              </a:r>
              <a:r>
                <a:rPr kumimoji="0" lang="en-US" sz="1600" b="1" i="0" u="none" strike="noStrike" kern="1200" cap="none" spc="0" normalizeH="0" baseline="0" noProof="0" dirty="0">
                  <a:ln>
                    <a:noFill/>
                  </a:ln>
                  <a:solidFill>
                    <a:srgbClr val="000000"/>
                  </a:solidFill>
                  <a:effectLst/>
                  <a:uLnTx/>
                  <a:uFillTx/>
                  <a:latin typeface="Calibri"/>
                  <a:ea typeface="+mn-ea"/>
                  <a:cs typeface="+mn-cs"/>
                </a:rPr>
                <a:t>ABAP Development Tools</a:t>
              </a:r>
              <a:r>
                <a:rPr kumimoji="0" lang="en-US" sz="1600" b="0" i="0" u="none" strike="noStrike" kern="1200" cap="none" spc="0" normalizeH="0" baseline="0" noProof="0" dirty="0">
                  <a:ln>
                    <a:noFill/>
                  </a:ln>
                  <a:solidFill>
                    <a:srgbClr val="000000"/>
                  </a:solidFill>
                  <a:effectLst/>
                  <a:uLnTx/>
                  <a:uFillTx/>
                  <a:latin typeface="Calibri"/>
                  <a:ea typeface="+mn-ea"/>
                  <a:cs typeface="+mn-cs"/>
                </a:rPr>
                <a:t> and choose </a:t>
              </a:r>
              <a:r>
                <a:rPr kumimoji="0" lang="en-US" sz="1600" b="1" i="0" u="none" strike="noStrike" kern="1200" cap="none" spc="0" normalizeH="0" baseline="0" noProof="0" dirty="0">
                  <a:ln>
                    <a:noFill/>
                  </a:ln>
                  <a:solidFill>
                    <a:srgbClr val="000000"/>
                  </a:solidFill>
                  <a:effectLst/>
                  <a:uLnTx/>
                  <a:uFillTx/>
                  <a:latin typeface="Calibri"/>
                  <a:ea typeface="+mn-ea"/>
                  <a:cs typeface="+mn-cs"/>
                </a:rPr>
                <a:t>Next</a:t>
              </a:r>
              <a:r>
                <a:rPr kumimoji="0" lang="en-US" sz="1600" b="0" i="0" u="none" strike="noStrike" kern="1200" cap="none" spc="0" normalizeH="0" baseline="0" noProof="0" dirty="0">
                  <a:ln>
                    <a:noFill/>
                  </a:ln>
                  <a:solidFill>
                    <a:srgbClr val="000000"/>
                  </a:solidFill>
                  <a:effectLst/>
                  <a:uLnTx/>
                  <a:uFillTx/>
                  <a:latin typeface="Calibri"/>
                  <a:ea typeface="+mn-ea"/>
                  <a:cs typeface="+mn-cs"/>
                </a:rPr>
                <a:t>.</a:t>
              </a:r>
            </a:p>
          </p:txBody>
        </p:sp>
        <p:sp>
          <p:nvSpPr>
            <p:cNvPr id="61" name="TextBox 185">
              <a:extLst>
                <a:ext uri="{FF2B5EF4-FFF2-40B4-BE49-F238E27FC236}">
                  <a16:creationId xmlns:a16="http://schemas.microsoft.com/office/drawing/2014/main" id="{B1DEF261-2437-F58E-1EFA-24F6EDD6DBCB}"/>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On the next wizard page, you get an overview</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 of the features to be installed. Choose </a:t>
              </a:r>
              <a:r>
                <a:rPr kumimoji="0" lang="en-US" sz="1600" b="1" i="0" u="none" strike="noStrike" kern="1200" cap="none" spc="0" normalizeH="0" baseline="0" noProof="0" dirty="0">
                  <a:ln>
                    <a:noFill/>
                  </a:ln>
                  <a:solidFill>
                    <a:srgbClr val="000000"/>
                  </a:solidFill>
                  <a:effectLst/>
                  <a:uLnTx/>
                  <a:uFillTx/>
                  <a:latin typeface="Calibri"/>
                  <a:ea typeface="+mn-ea"/>
                  <a:cs typeface="+mn-cs"/>
                </a:rPr>
                <a:t>Next</a:t>
              </a:r>
              <a:r>
                <a:rPr kumimoji="0" lang="en-US" sz="1600" b="0" i="0" u="none" strike="noStrike" kern="1200" cap="none" spc="0" normalizeH="0" baseline="0" noProof="0" dirty="0">
                  <a:ln>
                    <a:noFill/>
                  </a:ln>
                  <a:solidFill>
                    <a:srgbClr val="000000"/>
                  </a:solidFill>
                  <a:effectLst/>
                  <a:uLnTx/>
                  <a:uFillTx/>
                  <a:latin typeface="Calibri"/>
                  <a:ea typeface="+mn-ea"/>
                  <a:cs typeface="+mn-cs"/>
                </a:rPr>
                <a:t>.</a:t>
              </a:r>
            </a:p>
          </p:txBody>
        </p:sp>
        <p:sp>
          <p:nvSpPr>
            <p:cNvPr id="62" name="TextBox 186">
              <a:extLst>
                <a:ext uri="{FF2B5EF4-FFF2-40B4-BE49-F238E27FC236}">
                  <a16:creationId xmlns:a16="http://schemas.microsoft.com/office/drawing/2014/main" id="{239EC5E5-10A9-C106-A192-29339D2D1413}"/>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 Confirm the </a:t>
              </a:r>
              <a:r>
                <a:rPr kumimoji="0" lang="en-US" sz="1600" b="1" i="0" u="none" strike="noStrike" kern="1200" cap="none" spc="0" normalizeH="0" baseline="0" noProof="0" dirty="0">
                  <a:ln>
                    <a:noFill/>
                  </a:ln>
                  <a:solidFill>
                    <a:srgbClr val="000000"/>
                  </a:solidFill>
                  <a:effectLst/>
                  <a:uLnTx/>
                  <a:uFillTx/>
                  <a:latin typeface="Calibri"/>
                  <a:ea typeface="+mn-ea"/>
                  <a:cs typeface="+mn-cs"/>
                </a:rPr>
                <a:t>license agreements</a:t>
              </a:r>
              <a:r>
                <a:rPr kumimoji="0" lang="en-US" sz="1600" b="0" i="0" u="none" strike="noStrike" kern="1200" cap="none" spc="0" normalizeH="0" baseline="0" noProof="0" dirty="0">
                  <a:ln>
                    <a:noFill/>
                  </a:ln>
                  <a:solidFill>
                    <a:srgbClr val="000000"/>
                  </a:solidFill>
                  <a:effectLst/>
                  <a:uLnTx/>
                  <a:uFillTx/>
                  <a:latin typeface="Calibri"/>
                  <a:ea typeface="+mn-ea"/>
                  <a:cs typeface="+mn-cs"/>
                </a:rPr>
                <a:t> and </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choose </a:t>
              </a:r>
              <a:r>
                <a:rPr kumimoji="0" lang="en-US" sz="1600" b="1" i="0" u="none" strike="noStrike" kern="1200" cap="none" spc="0" normalizeH="0" baseline="0" noProof="0" dirty="0">
                  <a:ln>
                    <a:noFill/>
                  </a:ln>
                  <a:solidFill>
                    <a:srgbClr val="000000"/>
                  </a:solidFill>
                  <a:effectLst/>
                  <a:uLnTx/>
                  <a:uFillTx/>
                  <a:latin typeface="Calibri"/>
                  <a:ea typeface="+mn-ea"/>
                  <a:cs typeface="+mn-cs"/>
                </a:rPr>
                <a:t>Finish</a:t>
              </a:r>
              <a:r>
                <a:rPr kumimoji="0" lang="en-US" sz="1600" b="0" i="0" u="none" strike="noStrike" kern="1200" cap="none" spc="0" normalizeH="0" baseline="0" noProof="0" dirty="0">
                  <a:ln>
                    <a:noFill/>
                  </a:ln>
                  <a:solidFill>
                    <a:srgbClr val="000000"/>
                  </a:solidFill>
                  <a:effectLst/>
                  <a:uLnTx/>
                  <a:uFillTx/>
                  <a:latin typeface="Calibri"/>
                  <a:ea typeface="+mn-ea"/>
                  <a:cs typeface="+mn-cs"/>
                </a:rPr>
                <a:t> to start the installation.</a:t>
              </a:r>
              <a:endPar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Calibri Light" charset="0"/>
                <a:cs typeface="Segoe UI" panose="020B0502040204020203" pitchFamily="34" charset="0"/>
              </a:endParaRPr>
            </a:p>
          </p:txBody>
        </p:sp>
      </p:grpSp>
    </p:spTree>
    <p:extLst>
      <p:ext uri="{BB962C8B-B14F-4D97-AF65-F5344CB8AC3E}">
        <p14:creationId xmlns:p14="http://schemas.microsoft.com/office/powerpoint/2010/main" val="1262275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dirty="0">
                <a:latin typeface="Cooper Black" panose="0208090404030B020404" pitchFamily="18" charset="0"/>
              </a:rPr>
              <a:t>Features of ADT ( ABAP Development Tool )</a:t>
            </a:r>
            <a:endParaRPr lang="en-US" sz="3599" dirty="0">
              <a:latin typeface="Cooper Black" panose="0208090404030B020404" pitchFamily="18" charset="0"/>
            </a:endParaRP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5629746"/>
          </a:xfrm>
          <a:prstGeom prst="rect">
            <a:avLst/>
          </a:prstGeom>
          <a:noFill/>
        </p:spPr>
        <p:txBody>
          <a:bodyPr wrap="square" rtlCol="0">
            <a:spAutoFit/>
          </a:bodyPr>
          <a:lstStyle/>
          <a:p>
            <a:pPr marL="285750" indent="-285750" defTabSz="914126">
              <a:buFont typeface="Arial" panose="020B0604020202020204" pitchFamily="34" charset="0"/>
              <a:buChar char="•"/>
              <a:defRPr/>
            </a:pPr>
            <a:r>
              <a:rPr lang="en-US" sz="1799" b="1" dirty="0">
                <a:solidFill>
                  <a:prstClr val="black"/>
                </a:solidFill>
                <a:latin typeface="Calibri"/>
              </a:rPr>
              <a:t>FREE and open source</a:t>
            </a:r>
          </a:p>
          <a:p>
            <a:pPr marL="285750" indent="-285750" defTabSz="914126">
              <a:buFont typeface="Arial" panose="020B0604020202020204" pitchFamily="34" charset="0"/>
              <a:buChar char="•"/>
              <a:defRPr/>
            </a:pPr>
            <a:r>
              <a:rPr lang="en-US" sz="1799" b="1" dirty="0">
                <a:solidFill>
                  <a:prstClr val="black"/>
                </a:solidFill>
                <a:latin typeface="Calibri"/>
              </a:rPr>
              <a:t>Work with multiple systems parallelly </a:t>
            </a:r>
          </a:p>
          <a:p>
            <a:pPr marL="285750" indent="-285750" defTabSz="914126">
              <a:buFont typeface="Arial" panose="020B0604020202020204" pitchFamily="34" charset="0"/>
              <a:buChar char="•"/>
              <a:defRPr/>
            </a:pPr>
            <a:r>
              <a:rPr lang="en-US" sz="1799" b="1" dirty="0">
                <a:solidFill>
                  <a:prstClr val="black"/>
                </a:solidFill>
                <a:latin typeface="Calibri"/>
              </a:rPr>
              <a:t>Fully customizable dev environment</a:t>
            </a:r>
          </a:p>
          <a:p>
            <a:pPr marL="285750" indent="-285750" defTabSz="914126">
              <a:buFont typeface="Arial" panose="020B0604020202020204" pitchFamily="34" charset="0"/>
              <a:buChar char="•"/>
              <a:defRPr/>
            </a:pPr>
            <a:r>
              <a:rPr lang="en-US" sz="1799" b="1" dirty="0">
                <a:solidFill>
                  <a:prstClr val="black"/>
                </a:solidFill>
                <a:latin typeface="Calibri"/>
              </a:rPr>
              <a:t>It has integration with SAPGUI Ctrl+6</a:t>
            </a:r>
          </a:p>
          <a:p>
            <a:pPr marL="285750" indent="-285750" defTabSz="914126">
              <a:buFont typeface="Arial" panose="020B0604020202020204" pitchFamily="34" charset="0"/>
              <a:buChar char="•"/>
              <a:defRPr/>
            </a:pPr>
            <a:r>
              <a:rPr lang="en-US" sz="1799" b="1" dirty="0">
                <a:solidFill>
                  <a:prstClr val="black"/>
                </a:solidFill>
                <a:latin typeface="Calibri"/>
              </a:rPr>
              <a:t>Fast Search and navigation </a:t>
            </a:r>
          </a:p>
          <a:p>
            <a:pPr marL="285750" indent="-285750" defTabSz="914126">
              <a:buFont typeface="Arial" panose="020B0604020202020204" pitchFamily="34" charset="0"/>
              <a:buChar char="•"/>
              <a:defRPr/>
            </a:pPr>
            <a:r>
              <a:rPr lang="en-US" sz="1799" b="1" dirty="0" err="1">
                <a:solidFill>
                  <a:prstClr val="black"/>
                </a:solidFill>
                <a:latin typeface="Calibri"/>
              </a:rPr>
              <a:t>Ctrl+Shift+A</a:t>
            </a:r>
            <a:r>
              <a:rPr lang="en-US" sz="1799" b="1" dirty="0">
                <a:solidFill>
                  <a:prstClr val="black"/>
                </a:solidFill>
                <a:latin typeface="Calibri"/>
              </a:rPr>
              <a:t> – Search any object</a:t>
            </a:r>
          </a:p>
          <a:p>
            <a:pPr marL="285750" indent="-285750" defTabSz="914126">
              <a:buFont typeface="Arial" panose="020B0604020202020204" pitchFamily="34" charset="0"/>
              <a:buChar char="•"/>
              <a:defRPr/>
            </a:pPr>
            <a:r>
              <a:rPr lang="en-US" sz="1799" b="1" dirty="0">
                <a:solidFill>
                  <a:prstClr val="black"/>
                </a:solidFill>
                <a:latin typeface="Calibri"/>
              </a:rPr>
              <a:t>Ctrl + T – Base classes</a:t>
            </a:r>
          </a:p>
          <a:p>
            <a:pPr marL="285750" indent="-285750" defTabSz="914126">
              <a:buFont typeface="Arial" panose="020B0604020202020204" pitchFamily="34" charset="0"/>
              <a:buChar char="•"/>
              <a:defRPr/>
            </a:pPr>
            <a:r>
              <a:rPr lang="en-US" sz="1799" b="1" dirty="0">
                <a:solidFill>
                  <a:prstClr val="black"/>
                </a:solidFill>
                <a:latin typeface="Calibri"/>
              </a:rPr>
              <a:t>Integration with Transport Org, ATC</a:t>
            </a:r>
          </a:p>
          <a:p>
            <a:pPr marL="285750" indent="-285750" defTabSz="914126">
              <a:buFont typeface="Arial" panose="020B0604020202020204" pitchFamily="34" charset="0"/>
              <a:buChar char="•"/>
              <a:defRPr/>
            </a:pPr>
            <a:r>
              <a:rPr lang="en-US" sz="1799" b="1" dirty="0">
                <a:solidFill>
                  <a:prstClr val="black"/>
                </a:solidFill>
                <a:latin typeface="Calibri"/>
              </a:rPr>
              <a:t>ABAP Profiles</a:t>
            </a:r>
          </a:p>
          <a:p>
            <a:pPr marL="285750" indent="-285750" defTabSz="914126">
              <a:buFont typeface="Arial" panose="020B0604020202020204" pitchFamily="34" charset="0"/>
              <a:buChar char="•"/>
              <a:defRPr/>
            </a:pPr>
            <a:r>
              <a:rPr lang="en-US" sz="1799" b="1" dirty="0">
                <a:solidFill>
                  <a:prstClr val="black"/>
                </a:solidFill>
                <a:latin typeface="Calibri"/>
              </a:rPr>
              <a:t>This is the future of ABAP development on HANA and S/4HANA and even ABAP on Cloud</a:t>
            </a:r>
          </a:p>
          <a:p>
            <a:pPr marL="285750" indent="-285750" defTabSz="914126">
              <a:buFont typeface="Arial" panose="020B0604020202020204" pitchFamily="34" charset="0"/>
              <a:buChar char="•"/>
              <a:defRPr/>
            </a:pPr>
            <a:r>
              <a:rPr lang="en-US" sz="1799" b="1" dirty="0">
                <a:solidFill>
                  <a:prstClr val="black"/>
                </a:solidFill>
                <a:latin typeface="Calibri"/>
              </a:rPr>
              <a:t>Verity of development using single tool – ABAP, UI5, HANA Native, Java, NodeJS, Android</a:t>
            </a:r>
          </a:p>
          <a:p>
            <a:pPr marL="285750" indent="-285750" defTabSz="914126">
              <a:buFont typeface="Arial" panose="020B0604020202020204" pitchFamily="34" charset="0"/>
              <a:buChar char="•"/>
              <a:defRPr/>
            </a:pPr>
            <a:r>
              <a:rPr lang="en-US" sz="1799" b="1" dirty="0">
                <a:solidFill>
                  <a:prstClr val="black"/>
                </a:solidFill>
                <a:latin typeface="Calibri"/>
              </a:rPr>
              <a:t>Quick fix</a:t>
            </a:r>
          </a:p>
          <a:p>
            <a:pPr marL="285750" indent="-285750" defTabSz="914126">
              <a:buFont typeface="Arial" panose="020B0604020202020204" pitchFamily="34" charset="0"/>
              <a:buChar char="•"/>
              <a:defRPr/>
            </a:pPr>
            <a:r>
              <a:rPr lang="en-US" sz="1799" b="1" dirty="0">
                <a:solidFill>
                  <a:prstClr val="black"/>
                </a:solidFill>
                <a:latin typeface="Calibri"/>
              </a:rPr>
              <a:t>Design time check on syntax</a:t>
            </a:r>
          </a:p>
          <a:p>
            <a:pPr marL="285750" indent="-285750" defTabSz="914126">
              <a:buFont typeface="Arial" panose="020B0604020202020204" pitchFamily="34" charset="0"/>
              <a:buChar char="•"/>
              <a:defRPr/>
            </a:pPr>
            <a:r>
              <a:rPr lang="en-US" sz="1799" b="1" dirty="0">
                <a:solidFill>
                  <a:prstClr val="black"/>
                </a:solidFill>
                <a:latin typeface="Calibri"/>
              </a:rPr>
              <a:t>Code completion </a:t>
            </a:r>
            <a:r>
              <a:rPr lang="en-US" sz="1799" b="1" dirty="0" err="1">
                <a:solidFill>
                  <a:prstClr val="black"/>
                </a:solidFill>
                <a:latin typeface="Calibri"/>
              </a:rPr>
              <a:t>Ctrl+Space</a:t>
            </a:r>
            <a:endParaRPr lang="en-US" sz="1799" b="1" dirty="0">
              <a:solidFill>
                <a:prstClr val="black"/>
              </a:solidFill>
              <a:latin typeface="Calibri"/>
            </a:endParaRPr>
          </a:p>
          <a:p>
            <a:pPr marL="285750" indent="-285750" defTabSz="914126">
              <a:buFont typeface="Arial" panose="020B0604020202020204" pitchFamily="34" charset="0"/>
              <a:buChar char="•"/>
              <a:defRPr/>
            </a:pPr>
            <a:r>
              <a:rPr lang="en-US" sz="1799" b="1" dirty="0">
                <a:solidFill>
                  <a:prstClr val="black"/>
                </a:solidFill>
                <a:latin typeface="Calibri"/>
              </a:rPr>
              <a:t>Pretty Printer </a:t>
            </a:r>
            <a:r>
              <a:rPr lang="en-US" sz="1799" b="1" dirty="0" err="1">
                <a:solidFill>
                  <a:prstClr val="black"/>
                </a:solidFill>
                <a:latin typeface="Calibri"/>
              </a:rPr>
              <a:t>Ctrl+Shift+F</a:t>
            </a:r>
            <a:endParaRPr lang="en-US" sz="1799" b="1" dirty="0">
              <a:solidFill>
                <a:prstClr val="black"/>
              </a:solidFill>
              <a:latin typeface="Calibri"/>
            </a:endParaRPr>
          </a:p>
          <a:p>
            <a:pPr marL="285750" indent="-285750" defTabSz="914126">
              <a:buFont typeface="Arial" panose="020B0604020202020204" pitchFamily="34" charset="0"/>
              <a:buChar char="•"/>
              <a:defRPr/>
            </a:pPr>
            <a:r>
              <a:rPr lang="en-US" sz="1799" b="1" dirty="0">
                <a:solidFill>
                  <a:prstClr val="black"/>
                </a:solidFill>
                <a:latin typeface="Calibri"/>
              </a:rPr>
              <a:t>Code templates</a:t>
            </a:r>
          </a:p>
          <a:p>
            <a:pPr marL="285750" indent="-285750" defTabSz="914126">
              <a:buFont typeface="Arial" panose="020B0604020202020204" pitchFamily="34" charset="0"/>
              <a:buChar char="•"/>
              <a:defRPr/>
            </a:pPr>
            <a:r>
              <a:rPr lang="en-US" sz="1799" b="1" dirty="0">
                <a:solidFill>
                  <a:prstClr val="black"/>
                </a:solidFill>
                <a:latin typeface="Calibri"/>
              </a:rPr>
              <a:t>Increases developer efficiency</a:t>
            </a:r>
          </a:p>
          <a:p>
            <a:pPr defTabSz="914126">
              <a:defRPr/>
            </a:pPr>
            <a:endParaRPr lang="en-US" sz="1799" b="1" dirty="0">
              <a:solidFill>
                <a:prstClr val="black"/>
              </a:solidFill>
              <a:latin typeface="Calibri"/>
            </a:endParaRPr>
          </a:p>
          <a:p>
            <a:pPr defTabSz="914126">
              <a:defRPr/>
            </a:pPr>
            <a:r>
              <a:rPr lang="en-US" sz="1799" b="1" dirty="0">
                <a:solidFill>
                  <a:prstClr val="black"/>
                </a:solidFill>
                <a:latin typeface="Calibri"/>
              </a:rPr>
              <a:t>ABAP has got new syntax, which means my old code is not dead and it will not work - False</a:t>
            </a:r>
          </a:p>
          <a:p>
            <a:pPr defTabSz="914126">
              <a:defRPr/>
            </a:pPr>
            <a:endParaRPr lang="en-US" sz="1799" b="1"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Tree>
    <p:extLst>
      <p:ext uri="{BB962C8B-B14F-4D97-AF65-F5344CB8AC3E}">
        <p14:creationId xmlns:p14="http://schemas.microsoft.com/office/powerpoint/2010/main" val="50252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3599" dirty="0">
                <a:solidFill>
                  <a:prstClr val="black"/>
                </a:solidFill>
                <a:latin typeface="Cooper Black" panose="0208090404030B020404" pitchFamily="18" charset="0"/>
              </a:rPr>
              <a:t>Development Tools BAS and VS Code</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5" name="TextBox 4">
            <a:extLst>
              <a:ext uri="{FF2B5EF4-FFF2-40B4-BE49-F238E27FC236}">
                <a16:creationId xmlns:a16="http://schemas.microsoft.com/office/drawing/2014/main" id="{C3D67074-ABBF-4F1F-8F04-07B7C002C1DF}"/>
              </a:ext>
            </a:extLst>
          </p:cNvPr>
          <p:cNvSpPr txBox="1"/>
          <p:nvPr/>
        </p:nvSpPr>
        <p:spPr>
          <a:xfrm>
            <a:off x="228540" y="935370"/>
            <a:ext cx="11731744" cy="4613651"/>
          </a:xfrm>
          <a:prstGeom prst="rect">
            <a:avLst/>
          </a:prstGeom>
          <a:noFill/>
        </p:spPr>
        <p:txBody>
          <a:bodyPr wrap="square" rtlCol="0">
            <a:spAutoFit/>
          </a:bodyPr>
          <a:lstStyle/>
          <a:p>
            <a:pPr defTabSz="914126">
              <a:defRPr/>
            </a:pPr>
            <a:r>
              <a:rPr lang="en-US" sz="1799" b="1" dirty="0">
                <a:solidFill>
                  <a:prstClr val="black"/>
                </a:solidFill>
                <a:latin typeface="Calibri"/>
              </a:rPr>
              <a:t>Step 1: Install your dev tool</a:t>
            </a:r>
          </a:p>
          <a:p>
            <a:pPr defTabSz="914126">
              <a:defRPr/>
            </a:pPr>
            <a:endParaRPr lang="en-US" sz="1799" dirty="0">
              <a:solidFill>
                <a:prstClr val="black"/>
              </a:solidFill>
              <a:latin typeface="Calibri"/>
            </a:endParaRPr>
          </a:p>
          <a:p>
            <a:pPr defTabSz="914126">
              <a:defRPr/>
            </a:pPr>
            <a:r>
              <a:rPr lang="en-US" sz="1799" dirty="0">
                <a:solidFill>
                  <a:prstClr val="black"/>
                </a:solidFill>
                <a:latin typeface="Calibri"/>
              </a:rPr>
              <a:t>BAS – SAP Business</a:t>
            </a:r>
            <a:r>
              <a:rPr lang="en-US" sz="2399" dirty="0">
                <a:solidFill>
                  <a:prstClr val="black"/>
                </a:solidFill>
                <a:latin typeface="Calibri"/>
              </a:rPr>
              <a:t>s Application Studio</a:t>
            </a:r>
          </a:p>
          <a:p>
            <a:pPr defTabSz="914126">
              <a:defRPr/>
            </a:pPr>
            <a:r>
              <a:rPr lang="en-US" sz="1799" b="1" dirty="0">
                <a:solidFill>
                  <a:prstClr val="black"/>
                </a:solidFill>
                <a:latin typeface="Calibri"/>
              </a:rPr>
              <a:t>Local</a:t>
            </a:r>
          </a:p>
          <a:p>
            <a:pPr defTabSz="914126">
              <a:defRPr/>
            </a:pPr>
            <a:r>
              <a:rPr lang="en-US" sz="2399" dirty="0" err="1">
                <a:solidFill>
                  <a:prstClr val="black"/>
                </a:solidFill>
                <a:latin typeface="Calibri"/>
              </a:rPr>
              <a:t>VSCode</a:t>
            </a:r>
            <a:r>
              <a:rPr lang="en-US" sz="2399" dirty="0">
                <a:solidFill>
                  <a:prstClr val="black"/>
                </a:solidFill>
                <a:latin typeface="Calibri"/>
              </a:rPr>
              <a:t> – Free tool provided by Microsoft </a:t>
            </a:r>
          </a:p>
          <a:p>
            <a:pPr defTabSz="914126">
              <a:defRPr/>
            </a:pPr>
            <a:r>
              <a:rPr lang="en-US" sz="1799" dirty="0">
                <a:solidFill>
                  <a:prstClr val="black"/>
                </a:solidFill>
                <a:latin typeface="Calibri"/>
              </a:rPr>
              <a:t>It </a:t>
            </a:r>
            <a:r>
              <a:rPr lang="en-US" sz="2399" dirty="0">
                <a:solidFill>
                  <a:prstClr val="black"/>
                </a:solidFill>
                <a:latin typeface="Calibri"/>
              </a:rPr>
              <a:t>gives thousands of plugins which we can install to make life of a developer easy.</a:t>
            </a:r>
          </a:p>
          <a:p>
            <a:pPr defTabSz="914126">
              <a:defRPr/>
            </a:pPr>
            <a:endParaRPr lang="en-US" sz="1799" dirty="0">
              <a:solidFill>
                <a:prstClr val="black"/>
              </a:solidFill>
              <a:latin typeface="Calibri"/>
            </a:endParaRPr>
          </a:p>
          <a:p>
            <a:pPr lvl="0">
              <a:defRPr/>
            </a:pPr>
            <a:r>
              <a:rPr lang="en-US" sz="2399" dirty="0">
                <a:solidFill>
                  <a:prstClr val="black"/>
                </a:solidFill>
                <a:hlinkClick r:id="rId2"/>
              </a:rPr>
              <a:t>https://code.visualstudio.com/download</a:t>
            </a:r>
            <a:endParaRPr lang="en-US" sz="2399" dirty="0">
              <a:solidFill>
                <a:prstClr val="black"/>
              </a:solidFill>
            </a:endParaRPr>
          </a:p>
          <a:p>
            <a:pPr lvl="0">
              <a:defRPr/>
            </a:pPr>
            <a:endParaRPr lang="en-US" sz="1799" dirty="0">
              <a:solidFill>
                <a:prstClr val="black"/>
              </a:solidFill>
              <a:latin typeface="Calibri"/>
            </a:endParaRPr>
          </a:p>
          <a:p>
            <a:pPr lvl="0">
              <a:defRPr/>
            </a:pPr>
            <a:r>
              <a:rPr lang="en-US" sz="2399" b="1" dirty="0">
                <a:solidFill>
                  <a:prstClr val="black"/>
                </a:solidFill>
                <a:latin typeface="Calibri"/>
              </a:rPr>
              <a:t>Step 2: Install Node JS</a:t>
            </a:r>
          </a:p>
          <a:p>
            <a:pPr lvl="0">
              <a:defRPr/>
            </a:pPr>
            <a:endParaRPr lang="en-US" sz="1799" b="1" dirty="0">
              <a:solidFill>
                <a:prstClr val="black"/>
              </a:solidFill>
              <a:latin typeface="Calibri"/>
            </a:endParaRPr>
          </a:p>
          <a:p>
            <a:pPr lvl="0">
              <a:defRPr/>
            </a:pPr>
            <a:r>
              <a:rPr lang="en-US" sz="2399" b="1" dirty="0">
                <a:solidFill>
                  <a:prstClr val="black"/>
                </a:solidFill>
                <a:latin typeface="Calibri"/>
              </a:rPr>
              <a:t>Download and install node </a:t>
            </a:r>
            <a:r>
              <a:rPr lang="en-US" sz="2399" b="1" dirty="0" err="1">
                <a:solidFill>
                  <a:prstClr val="black"/>
                </a:solidFill>
                <a:latin typeface="Calibri"/>
              </a:rPr>
              <a:t>js</a:t>
            </a:r>
            <a:r>
              <a:rPr lang="en-US" sz="2399" b="1" dirty="0">
                <a:solidFill>
                  <a:prstClr val="black"/>
                </a:solidFill>
              </a:rPr>
              <a:t> - </a:t>
            </a:r>
            <a:r>
              <a:rPr lang="en-US" sz="2399" b="1" dirty="0">
                <a:solidFill>
                  <a:prstClr val="black"/>
                </a:solidFill>
                <a:hlinkClick r:id="rId3"/>
              </a:rPr>
              <a:t>https://nodejs.org/en/</a:t>
            </a:r>
            <a:endParaRPr lang="en-US" sz="2399" b="1" dirty="0">
              <a:solidFill>
                <a:prstClr val="black"/>
              </a:solidFill>
            </a:endParaRPr>
          </a:p>
          <a:p>
            <a:pPr lvl="0">
              <a:defRPr/>
            </a:pPr>
            <a:r>
              <a:rPr lang="en-US" sz="1799" dirty="0">
                <a:solidFill>
                  <a:prstClr val="black"/>
                </a:solidFill>
                <a:latin typeface="Calibri"/>
              </a:rPr>
              <a:t>Test if its available</a:t>
            </a:r>
          </a:p>
          <a:p>
            <a:pPr lvl="0">
              <a:defRPr/>
            </a:pPr>
            <a:r>
              <a:rPr lang="en-US" sz="2399" b="1" dirty="0">
                <a:solidFill>
                  <a:prstClr val="black"/>
                </a:solidFill>
                <a:latin typeface="Calibri"/>
              </a:rPr>
              <a:t>node -v</a:t>
            </a:r>
            <a:endParaRPr lang="en-US" sz="1799" b="1" dirty="0">
              <a:solidFill>
                <a:prstClr val="black"/>
              </a:solidFill>
              <a:latin typeface="Calibri"/>
            </a:endParaRP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Tree>
    <p:extLst>
      <p:ext uri="{BB962C8B-B14F-4D97-AF65-F5344CB8AC3E}">
        <p14:creationId xmlns:p14="http://schemas.microsoft.com/office/powerpoint/2010/main" val="466909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dirty="0"/>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707702"/>
          </a:xfrm>
          <a:prstGeom prst="rect">
            <a:avLst/>
          </a:prstGeom>
          <a:noFill/>
        </p:spPr>
        <p:txBody>
          <a:bodyPr wrap="square" rtlCol="0">
            <a:spAutoFit/>
          </a:bodyPr>
          <a:lstStyle/>
          <a:p>
            <a:r>
              <a:rPr lang="en-US" sz="3999" dirty="0">
                <a:latin typeface="Cooper Black" panose="0208090404030B020404" pitchFamily="18" charset="0"/>
              </a:rPr>
              <a:t>Compare</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Business Application Studio				VS Code</a:t>
            </a:r>
          </a:p>
        </p:txBody>
      </p:sp>
      <p:cxnSp>
        <p:nvCxnSpPr>
          <p:cNvPr id="4" name="Straight Connector 3">
            <a:extLst>
              <a:ext uri="{FF2B5EF4-FFF2-40B4-BE49-F238E27FC236}">
                <a16:creationId xmlns:a16="http://schemas.microsoft.com/office/drawing/2014/main" id="{9428E4E7-95A4-47C3-B01A-63C212773100}"/>
              </a:ext>
            </a:extLst>
          </p:cNvPr>
          <p:cNvCxnSpPr>
            <a:stCxn id="9" idx="0"/>
          </p:cNvCxnSpPr>
          <p:nvPr/>
        </p:nvCxnSpPr>
        <p:spPr>
          <a:xfrm>
            <a:off x="6042175" y="1045650"/>
            <a:ext cx="52237" cy="559815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4574A-F5CA-4E63-8DBA-E6BC78B73061}"/>
              </a:ext>
            </a:extLst>
          </p:cNvPr>
          <p:cNvSpPr txBox="1"/>
          <p:nvPr/>
        </p:nvSpPr>
        <p:spPr>
          <a:xfrm>
            <a:off x="226364" y="1655091"/>
            <a:ext cx="5336965" cy="4524315"/>
          </a:xfrm>
          <a:prstGeom prst="rect">
            <a:avLst/>
          </a:prstGeom>
          <a:noFill/>
        </p:spPr>
        <p:txBody>
          <a:bodyPr wrap="square" rtlCol="0">
            <a:spAutoFit/>
          </a:bodyPr>
          <a:lstStyle/>
          <a:p>
            <a:pPr marL="285664" indent="-285664">
              <a:buFontTx/>
              <a:buChar char="-"/>
            </a:pPr>
            <a:r>
              <a:rPr lang="en-US" sz="1800" dirty="0"/>
              <a:t>Tool provided by SAP Directly but a modified version of VS Code</a:t>
            </a:r>
          </a:p>
          <a:p>
            <a:pPr marL="285664" indent="-285664">
              <a:buFontTx/>
              <a:buChar char="-"/>
            </a:pPr>
            <a:r>
              <a:rPr lang="en-US" sz="1800" dirty="0"/>
              <a:t>Multi-cloud development tool for SAP specific developments</a:t>
            </a:r>
          </a:p>
          <a:p>
            <a:pPr marL="285664" indent="-285664">
              <a:buFontTx/>
              <a:buChar char="-"/>
            </a:pPr>
            <a:r>
              <a:rPr lang="en-US" sz="1800" dirty="0"/>
              <a:t>Runs in cloud, open browser and run</a:t>
            </a:r>
          </a:p>
          <a:p>
            <a:pPr marL="285664" indent="-285664">
              <a:buFontTx/>
              <a:buChar char="-"/>
            </a:pPr>
            <a:r>
              <a:rPr lang="en-US" sz="1800" dirty="0"/>
              <a:t>Cannot run w/o connectivity</a:t>
            </a:r>
          </a:p>
          <a:p>
            <a:pPr marL="285664" indent="-285664">
              <a:buFontTx/>
              <a:buChar char="-"/>
            </a:pPr>
            <a:r>
              <a:rPr lang="en-US" sz="1800" dirty="0"/>
              <a:t>Productive version is costly</a:t>
            </a:r>
          </a:p>
          <a:p>
            <a:pPr marL="285664" indent="-285664">
              <a:buFontTx/>
              <a:buChar char="-"/>
            </a:pPr>
            <a:r>
              <a:rPr lang="en-US" sz="1800" dirty="0"/>
              <a:t>Initial setup was very easy</a:t>
            </a:r>
          </a:p>
          <a:p>
            <a:pPr marL="285664" indent="-285664">
              <a:buFontTx/>
              <a:buChar char="-"/>
            </a:pPr>
            <a:r>
              <a:rPr lang="en-US" sz="1800" dirty="0"/>
              <a:t>If the SAP BTP is down, we cant use BAS</a:t>
            </a:r>
          </a:p>
          <a:p>
            <a:pPr marL="285664" indent="-285664">
              <a:buFontTx/>
              <a:buChar char="-"/>
            </a:pPr>
            <a:r>
              <a:rPr lang="en-US" sz="1800" dirty="0"/>
              <a:t>Your project is in cloud so you can easily switch device</a:t>
            </a:r>
          </a:p>
          <a:p>
            <a:pPr marL="285664" indent="-285664">
              <a:buFontTx/>
              <a:buChar char="-"/>
            </a:pPr>
            <a:r>
              <a:rPr lang="en-US" sz="1800" dirty="0"/>
              <a:t>Backup is already on cloud</a:t>
            </a:r>
          </a:p>
          <a:p>
            <a:pPr marL="285664" indent="-285664">
              <a:buFontTx/>
              <a:buChar char="-"/>
            </a:pPr>
            <a:r>
              <a:rPr lang="en-US" sz="1800" dirty="0"/>
              <a:t>All the fiori tooling is pre-installed in dev space</a:t>
            </a:r>
          </a:p>
          <a:p>
            <a:r>
              <a:rPr lang="en-US" sz="1800" dirty="0">
                <a:hlinkClick r:id="rId2"/>
              </a:rPr>
              <a:t>https://www.sap.com/products/business-technology-platform/price-list/estimator-tool.html</a:t>
            </a:r>
            <a:endParaRPr lang="en-US" sz="1800" dirty="0"/>
          </a:p>
          <a:p>
            <a:endParaRPr lang="en-US" sz="1800" dirty="0"/>
          </a:p>
        </p:txBody>
      </p:sp>
      <p:sp>
        <p:nvSpPr>
          <p:cNvPr id="10" name="TextBox 9">
            <a:extLst>
              <a:ext uri="{FF2B5EF4-FFF2-40B4-BE49-F238E27FC236}">
                <a16:creationId xmlns:a16="http://schemas.microsoft.com/office/drawing/2014/main" id="{48F38DFA-1406-42C0-A2D5-7AB7812B2590}"/>
              </a:ext>
            </a:extLst>
          </p:cNvPr>
          <p:cNvSpPr txBox="1"/>
          <p:nvPr/>
        </p:nvSpPr>
        <p:spPr>
          <a:xfrm>
            <a:off x="6420898" y="1639464"/>
            <a:ext cx="5336965" cy="3693319"/>
          </a:xfrm>
          <a:prstGeom prst="rect">
            <a:avLst/>
          </a:prstGeom>
          <a:noFill/>
        </p:spPr>
        <p:txBody>
          <a:bodyPr wrap="square" rtlCol="0">
            <a:spAutoFit/>
          </a:bodyPr>
          <a:lstStyle/>
          <a:p>
            <a:pPr marL="285664" indent="-285664">
              <a:buFontTx/>
              <a:buChar char="-"/>
            </a:pPr>
            <a:r>
              <a:rPr lang="en-US" sz="1800" dirty="0"/>
              <a:t>Tool provided by Microsoft provided by Microsoft which is an open source</a:t>
            </a:r>
          </a:p>
          <a:p>
            <a:pPr marL="285664" indent="-285664">
              <a:buFontTx/>
              <a:buChar char="-"/>
            </a:pPr>
            <a:r>
              <a:rPr lang="en-US" sz="1800" dirty="0"/>
              <a:t>We can use for different technological developments, but in local machine</a:t>
            </a:r>
          </a:p>
          <a:p>
            <a:pPr marL="285664" indent="-285664">
              <a:buFontTx/>
              <a:buChar char="-"/>
            </a:pPr>
            <a:r>
              <a:rPr lang="en-US" sz="1800" dirty="0"/>
              <a:t>Runs on local machine</a:t>
            </a:r>
          </a:p>
          <a:p>
            <a:pPr marL="285664" indent="-285664">
              <a:buFontTx/>
              <a:buChar char="-"/>
            </a:pPr>
            <a:r>
              <a:rPr lang="en-US" sz="1800" dirty="0"/>
              <a:t>Does not need internet connectivity</a:t>
            </a:r>
          </a:p>
          <a:p>
            <a:pPr marL="285664" indent="-285664">
              <a:buFontTx/>
              <a:buChar char="-"/>
            </a:pPr>
            <a:r>
              <a:rPr lang="en-US" sz="1800" dirty="0"/>
              <a:t>Free</a:t>
            </a:r>
          </a:p>
          <a:p>
            <a:pPr marL="285664" indent="-285664">
              <a:buFontTx/>
              <a:buChar char="-"/>
            </a:pPr>
            <a:r>
              <a:rPr lang="en-US" sz="1800" dirty="0"/>
              <a:t>Initial setup was little difficult for beginner</a:t>
            </a:r>
          </a:p>
          <a:p>
            <a:pPr marL="285664" indent="-285664">
              <a:buFontTx/>
              <a:buChar char="-"/>
            </a:pPr>
            <a:r>
              <a:rPr lang="en-US" sz="1800" dirty="0"/>
              <a:t>We can use anytime</a:t>
            </a:r>
          </a:p>
          <a:p>
            <a:pPr marL="285664" indent="-285664">
              <a:buFontTx/>
              <a:buChar char="-"/>
            </a:pPr>
            <a:r>
              <a:rPr lang="en-US" sz="1800" dirty="0"/>
              <a:t>We need to manually take project if we do device switch</a:t>
            </a:r>
          </a:p>
          <a:p>
            <a:pPr marL="285664" indent="-285664">
              <a:buFontTx/>
              <a:buChar char="-"/>
            </a:pPr>
            <a:r>
              <a:rPr lang="en-US" sz="1800" dirty="0"/>
              <a:t>It is developers job to take the backup</a:t>
            </a:r>
          </a:p>
          <a:p>
            <a:pPr marL="285664" indent="-285664">
              <a:buFontTx/>
              <a:buChar char="-"/>
            </a:pPr>
            <a:r>
              <a:rPr lang="en-US" sz="1800" dirty="0"/>
              <a:t>We need to configure in our laptop</a:t>
            </a:r>
          </a:p>
        </p:txBody>
      </p:sp>
    </p:spTree>
    <p:extLst>
      <p:ext uri="{BB962C8B-B14F-4D97-AF65-F5344CB8AC3E}">
        <p14:creationId xmlns:p14="http://schemas.microsoft.com/office/powerpoint/2010/main" val="28705548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10255</TotalTime>
  <Words>2242</Words>
  <Application>Microsoft Office PowerPoint</Application>
  <PresentationFormat>Custom</PresentationFormat>
  <Paragraphs>398</Paragraphs>
  <Slides>33</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72 Black</vt:lpstr>
      <vt:lpstr>Arial</vt:lpstr>
      <vt:lpstr>Arial Black</vt:lpstr>
      <vt:lpstr>Arial Bold</vt:lpstr>
      <vt:lpstr>Calibri</vt:lpstr>
      <vt:lpstr>Calibri Light</vt:lpstr>
      <vt:lpstr>Cooper Black</vt:lpstr>
      <vt:lpstr>Franklin Gothic Heavy</vt:lpstr>
      <vt:lpstr>Patua One</vt:lpstr>
      <vt:lpstr>Segoe UI</vt:lpstr>
      <vt:lpstr>Wingdings</vt:lpstr>
      <vt:lpstr>Office Theme</vt:lpstr>
      <vt:lpstr>PowerPoint Presentation</vt:lpstr>
      <vt:lpstr>PowerPoint Presentation</vt:lpstr>
      <vt:lpstr>PowerPoint Presentation</vt:lpstr>
      <vt:lpstr>PowerPoint Presentation</vt:lpstr>
      <vt:lpstr>Pre-requisite</vt:lpstr>
      <vt:lpstr>PowerPoint Presentation</vt:lpstr>
      <vt:lpstr>PowerPoint Presentation</vt:lpstr>
      <vt:lpstr>PowerPoint Presentation</vt:lpstr>
      <vt:lpstr>PowerPoint Presentation</vt:lpstr>
      <vt:lpstr>PowerPoint Presentation</vt:lpstr>
      <vt:lpstr>PowerPoint Presentation</vt:lpstr>
      <vt:lpstr>What is SAP BTP ?</vt:lpstr>
      <vt:lpstr>PowerPoint Presentation</vt:lpstr>
      <vt:lpstr>PowerPoint Presentation</vt:lpstr>
      <vt:lpstr>PowerPoint Presentation</vt:lpstr>
      <vt:lpstr>CDS – Core Data and Services</vt:lpstr>
      <vt:lpstr>Create Your DB Tables</vt:lpstr>
      <vt:lpstr>Code To Data Paradigm</vt:lpstr>
      <vt:lpstr>Why we need views in ANY SOFTWARE</vt:lpstr>
      <vt:lpstr>Use Case</vt:lpstr>
      <vt:lpstr>Creating CDS View</vt:lpstr>
      <vt:lpstr>CDS Entity</vt:lpstr>
      <vt:lpstr>Describing AMDP</vt:lpstr>
      <vt:lpstr>Creating Table Function</vt:lpstr>
      <vt:lpstr>Service Definition  </vt:lpstr>
      <vt:lpstr>Service Binding  </vt:lpstr>
      <vt:lpstr>BAS Introduction </vt:lpstr>
      <vt:lpstr>Creating Fiori App on BAS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294</cp:revision>
  <dcterms:created xsi:type="dcterms:W3CDTF">2013-09-12T13:05:01Z</dcterms:created>
  <dcterms:modified xsi:type="dcterms:W3CDTF">2022-05-30T07:31:51Z</dcterms:modified>
</cp:coreProperties>
</file>